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9" r:id="rId4"/>
    <p:sldId id="300" r:id="rId5"/>
    <p:sldId id="274" r:id="rId6"/>
    <p:sldId id="309" r:id="rId7"/>
    <p:sldId id="319" r:id="rId8"/>
    <p:sldId id="286" r:id="rId9"/>
    <p:sldId id="292" r:id="rId10"/>
    <p:sldId id="293" r:id="rId11"/>
    <p:sldId id="302" r:id="rId12"/>
    <p:sldId id="310" r:id="rId13"/>
    <p:sldId id="320" r:id="rId14"/>
    <p:sldId id="290" r:id="rId15"/>
    <p:sldId id="315" r:id="rId16"/>
    <p:sldId id="316" r:id="rId17"/>
    <p:sldId id="318" r:id="rId18"/>
    <p:sldId id="317" r:id="rId19"/>
    <p:sldId id="314" r:id="rId20"/>
    <p:sldId id="328" r:id="rId21"/>
    <p:sldId id="331" r:id="rId22"/>
    <p:sldId id="330" r:id="rId23"/>
    <p:sldId id="307" r:id="rId24"/>
    <p:sldId id="296" r:id="rId25"/>
    <p:sldId id="289" r:id="rId26"/>
    <p:sldId id="272" r:id="rId27"/>
    <p:sldId id="321" r:id="rId28"/>
    <p:sldId id="267" r:id="rId29"/>
    <p:sldId id="322" r:id="rId30"/>
    <p:sldId id="323" r:id="rId31"/>
    <p:sldId id="269" r:id="rId32"/>
    <p:sldId id="329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85632" autoAdjust="0"/>
  </p:normalViewPr>
  <p:slideViewPr>
    <p:cSldViewPr snapToGrid="0" snapToObjects="1">
      <p:cViewPr varScale="1">
        <p:scale>
          <a:sx n="100" d="100"/>
          <a:sy n="100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785833-981F-41A6-901A-4A2DCAB9DFE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0872A2-6D41-4819-A54A-909FE3EC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CE3494-294B-3E4B-9574-6B480961C5F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49023-61C0-6147-BC15-741E6315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0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4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6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6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6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3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8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4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92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8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9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9023-61C0-6147-BC15-741E63150A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2950-D8C5-B340-A09E-D15EC65C718B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31B0-07E3-FC44-A108-273771CC1B3B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DA36-3663-E749-A28F-18D392F3640A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6269-6099-EC4A-8AB0-B33A0C755CE8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041D-8A2D-A145-B0B9-12040568FB0F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F08-197A-1747-AEF1-424F533ACF4C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813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F08-197A-1747-AEF1-424F533ACF4C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428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567B-E260-C54C-B3A6-264376EB2201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C394-0F4A-5146-8B54-817EB4DF82D7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A50D-51B4-BF46-86A6-A6862232B308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3DBF-B086-8F4E-AEC6-1A6A38151CAA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0D27-28C6-4B46-810A-653369765021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7C8A-2635-3049-9BC9-A2DB6176DE06}" type="datetime1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A0A5-67C2-C848-9FB0-BAFD1487CCA7}" type="datetime1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3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046F-6511-484D-B0F6-9331762646F9}" type="datetime1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2ED3-CF59-0542-9881-9CF6BEC951C2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11D9-1B2A-5048-9042-E4ADC3019D5D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A0FF08-197A-1747-AEF1-424F533ACF4C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968BA4-085E-DD4F-8E54-545E60826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view.aspx?resid=565C70869A7714A1!116&amp;ithint=file,docx&amp;app=Word&amp;authkey=!AmFru8ZQYdBNQkQ" TargetMode="External"/><Relationship Id="rId7" Type="http://schemas.openxmlformats.org/officeDocument/2006/relationships/hyperlink" Target="https://www.flagstaff.az.gov/DocumentCenter/View/58133/SWMgmtDesignManual-3-09?bidI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epublishing.com/AZ/Flagstaff/" TargetMode="External"/><Relationship Id="rId5" Type="http://schemas.openxmlformats.org/officeDocument/2006/relationships/hyperlink" Target="https://nau0-my.sharepoint.com/:w:/r/personal/alk299_nau_edu/_layouts/15/Doc.aspx?sourcedoc=%7b7764cc5e-9fbb-4301-8510-6df88ffef1f1%7d&amp;action=default&amp;gad=2574" TargetMode="External"/><Relationship Id="rId4" Type="http://schemas.openxmlformats.org/officeDocument/2006/relationships/hyperlink" Target="https://karleberhard.com/multifamily/#/habitat-solier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6149" y="0"/>
            <a:ext cx="9409611" cy="3136128"/>
          </a:xfrm>
        </p:spPr>
        <p:txBody>
          <a:bodyPr>
            <a:normAutofit/>
          </a:bodyPr>
          <a:lstStyle/>
          <a:p>
            <a:r>
              <a:rPr lang="en-US" sz="4000" spc="0" dirty="0"/>
              <a:t>HABITAT FOR HUMANITY</a:t>
            </a:r>
            <a:br>
              <a:rPr lang="en-US" sz="4000" spc="0" dirty="0"/>
            </a:br>
            <a:r>
              <a:rPr lang="en-US" sz="4000" spc="0" dirty="0"/>
              <a:t> TINY HOME AFFORDABLE HOUSING SITE DESIGN IN FLAGSTAFF, ARIZONA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388" y="3749040"/>
            <a:ext cx="9096103" cy="2397035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/>
              <a:t>CENE 486 CAPSTONE PRESENTATION</a:t>
            </a:r>
          </a:p>
          <a:p>
            <a:r>
              <a:rPr lang="en-US" sz="3800" dirty="0"/>
              <a:t>APRIL 26</a:t>
            </a:r>
            <a:r>
              <a:rPr lang="en-US" sz="3800" baseline="30000" dirty="0"/>
              <a:t>th</a:t>
            </a:r>
            <a:r>
              <a:rPr lang="en-US" sz="3800" dirty="0"/>
              <a:t>, 2019</a:t>
            </a:r>
          </a:p>
          <a:p>
            <a:pPr fontAlgn="base"/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ANNA KURN  </a:t>
            </a:r>
          </a:p>
          <a:p>
            <a:pPr fontAlgn="base"/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MICHAEL BULRISS</a:t>
            </a:r>
            <a:r>
              <a:rPr lang="en-US" sz="3800" dirty="0"/>
              <a:t> </a:t>
            </a:r>
          </a:p>
          <a:p>
            <a:pPr fontAlgn="base"/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DAVID BORJA  </a:t>
            </a:r>
          </a:p>
          <a:p>
            <a:pPr fontAlgn="base"/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ABDULRAHIM ABDULLAH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37" y="433994"/>
            <a:ext cx="9136064" cy="476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CONFORMANCE </a:t>
            </a:r>
            <a:r>
              <a:rPr lang="en-US" dirty="0" smtClean="0"/>
              <a:t>WITH </a:t>
            </a:r>
            <a:r>
              <a:rPr lang="en-US" dirty="0"/>
              <a:t>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286" y="910245"/>
            <a:ext cx="6290983" cy="586490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City of Flagstaff Zoning Code 10-50.110.080 Bungalow Court Building Types </a:t>
            </a:r>
          </a:p>
          <a:p>
            <a:pPr lvl="1"/>
            <a:r>
              <a:rPr lang="en-US" dirty="0"/>
              <a:t>One parking space per unit, 3-9 units per lot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Affordable Housing Incentives</a:t>
            </a:r>
          </a:p>
          <a:p>
            <a:pPr lvl="1"/>
            <a:r>
              <a:rPr lang="en-US" dirty="0"/>
              <a:t>Resource Protection Standards</a:t>
            </a:r>
          </a:p>
          <a:p>
            <a:pPr lvl="1"/>
            <a:r>
              <a:rPr lang="en-US" dirty="0"/>
              <a:t>Landscaping Standards Reduction of 10%</a:t>
            </a:r>
          </a:p>
          <a:p>
            <a:pPr lvl="1"/>
            <a:r>
              <a:rPr lang="en-US" dirty="0"/>
              <a:t>Adjustment of Building Form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69" y="1600201"/>
            <a:ext cx="3559760" cy="3901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10550" y="5571924"/>
            <a:ext cx="3551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8: Bungalow Court Building Type [4]</a:t>
            </a:r>
          </a:p>
        </p:txBody>
      </p:sp>
    </p:spTree>
    <p:extLst>
      <p:ext uri="{BB962C8B-B14F-4D97-AF65-F5344CB8AC3E}">
        <p14:creationId xmlns:p14="http://schemas.microsoft.com/office/powerpoint/2010/main" val="277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99043" y="2583774"/>
            <a:ext cx="4448412" cy="1754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003" y="831731"/>
            <a:ext cx="5348997" cy="664882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SITE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9440" y="2691074"/>
            <a:ext cx="444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Number of Units: 50</a:t>
            </a:r>
          </a:p>
          <a:p>
            <a:r>
              <a:rPr lang="en-US" dirty="0"/>
              <a:t>Total Number of Parking Stalls: 51</a:t>
            </a:r>
          </a:p>
          <a:p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ADA Accessible Units: 6</a:t>
            </a:r>
          </a:p>
          <a:p>
            <a:r>
              <a:rPr lang="en-US" dirty="0"/>
              <a:t>Number of ADA Accessible Parking Stalls: 3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3699" y="6578541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9: Final Site Design for Homes for Teachers development in Flagstaff, Arizona. [1]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736" y="108368"/>
            <a:ext cx="6867116" cy="6470173"/>
            <a:chOff x="305736" y="193912"/>
            <a:chExt cx="6867116" cy="64701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872E22-0A3C-416B-B1E3-120723950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736" y="193912"/>
              <a:ext cx="6867116" cy="64701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665945" y="2739683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574733" y="2218752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511279" y="1997838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459752" y="1759101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818345" y="1688736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863951" y="1909258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900799" y="2148387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833933" y="2704500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40668" t="52529" r="58319" b="46291"/>
            <a:stretch/>
          </p:blipFill>
          <p:spPr>
            <a:xfrm>
              <a:off x="2974163" y="2669318"/>
              <a:ext cx="91212" cy="70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4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10590"/>
            <a:ext cx="10018713" cy="584735"/>
          </a:xfrm>
        </p:spPr>
        <p:txBody>
          <a:bodyPr>
            <a:normAutofit fontScale="90000"/>
          </a:bodyPr>
          <a:lstStyle/>
          <a:p>
            <a:r>
              <a:rPr lang="en-US" dirty="0"/>
              <a:t>ROAD DESIGN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1714231"/>
            <a:ext cx="4716464" cy="4152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Road Type: Residential Local </a:t>
            </a:r>
          </a:p>
          <a:p>
            <a:r>
              <a:rPr lang="en-US" dirty="0"/>
              <a:t>Design Speed: 20 mph</a:t>
            </a:r>
          </a:p>
          <a:p>
            <a:r>
              <a:rPr lang="en-US" dirty="0"/>
              <a:t>Max Grade: 10% with 2% tie-in points</a:t>
            </a:r>
          </a:p>
          <a:p>
            <a:r>
              <a:rPr lang="en-US" dirty="0"/>
              <a:t>Horizontal Curvature Min: 100’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Lane Width: 8.5 Feet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Curb and Gutter Width: 2 Feet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Sidewalk Width: 5 Feet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Cut and Fill Slopes: 2:1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AC: 3 Inches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ABC: 6 Inches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Sub-base: 4 Inches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3023" y="6400531"/>
            <a:ext cx="551167" cy="365125"/>
          </a:xfrm>
        </p:spPr>
        <p:txBody>
          <a:bodyPr/>
          <a:lstStyle/>
          <a:p>
            <a:fld id="{87968BA4-085E-DD4F-8E54-545E608268C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6340" y="5489643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10: COF Detail 10-09-038 for Residential Local Road [4]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4" y="1162651"/>
            <a:ext cx="6798796" cy="4203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6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440356"/>
          </a:xfrm>
        </p:spPr>
        <p:txBody>
          <a:bodyPr>
            <a:normAutofit fontScale="90000"/>
          </a:bodyPr>
          <a:lstStyle/>
          <a:p>
            <a:r>
              <a:rPr lang="en-US" dirty="0"/>
              <a:t>FINAL ROAD 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100"/>
          <a:stretch/>
        </p:blipFill>
        <p:spPr>
          <a:xfrm>
            <a:off x="175588" y="424619"/>
            <a:ext cx="9640485" cy="2422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9" y="2847018"/>
            <a:ext cx="9640485" cy="34646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9490509" y="3301366"/>
            <a:ext cx="914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25905" y="31167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Grade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490509" y="3643030"/>
            <a:ext cx="9144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25905" y="345836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Road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477125" y="4695826"/>
            <a:ext cx="0" cy="1615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3572" y="6311703"/>
            <a:ext cx="423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Grade = Driving Factor of Site 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588" y="6311703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11: Final Road Design Plan and Profile for Main Road in Development [4]</a:t>
            </a:r>
          </a:p>
        </p:txBody>
      </p:sp>
    </p:spTree>
    <p:extLst>
      <p:ext uri="{BB962C8B-B14F-4D97-AF65-F5344CB8AC3E}">
        <p14:creationId xmlns:p14="http://schemas.microsoft.com/office/powerpoint/2010/main" val="8304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2828" y="0"/>
            <a:ext cx="10018713" cy="664882"/>
          </a:xfrm>
        </p:spPr>
        <p:txBody>
          <a:bodyPr>
            <a:normAutofit fontScale="90000"/>
          </a:bodyPr>
          <a:lstStyle/>
          <a:p>
            <a:r>
              <a:rPr lang="en-US" dirty="0"/>
              <a:t>GRADING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66938"/>
              </p:ext>
            </p:extLst>
          </p:nvPr>
        </p:nvGraphicFramePr>
        <p:xfrm>
          <a:off x="9092168" y="2726048"/>
          <a:ext cx="2976006" cy="17697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8003">
                  <a:extLst>
                    <a:ext uri="{9D8B030D-6E8A-4147-A177-3AD203B41FA5}">
                      <a16:colId xmlns:a16="http://schemas.microsoft.com/office/drawing/2014/main" val="1720540553"/>
                    </a:ext>
                  </a:extLst>
                </a:gridCol>
                <a:gridCol w="1488003">
                  <a:extLst>
                    <a:ext uri="{9D8B030D-6E8A-4147-A177-3AD203B41FA5}">
                      <a16:colId xmlns:a16="http://schemas.microsoft.com/office/drawing/2014/main" val="2134397341"/>
                    </a:ext>
                  </a:extLst>
                </a:gridCol>
              </a:tblGrid>
              <a:tr h="8198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Earthwork</a:t>
                      </a:r>
                      <a:r>
                        <a:rPr lang="en-US" sz="2000" baseline="0" dirty="0"/>
                        <a:t> Volumes (Cubic Yards)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90465"/>
                  </a:ext>
                </a:extLst>
              </a:tr>
              <a:tr h="474965">
                <a:tc>
                  <a:txBody>
                    <a:bodyPr/>
                    <a:lstStyle/>
                    <a:p>
                      <a:r>
                        <a:rPr lang="en-US" sz="2400" dirty="0"/>
                        <a:t>Total 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4,562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66249"/>
                  </a:ext>
                </a:extLst>
              </a:tr>
              <a:tr h="474965">
                <a:tc>
                  <a:txBody>
                    <a:bodyPr/>
                    <a:lstStyle/>
                    <a:p>
                      <a:r>
                        <a:rPr lang="en-US" sz="2400" dirty="0"/>
                        <a:t>Total Fill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6,073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49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3013" y="6562247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12: Final Grading Design Plan for Homes for Teachers Development [4]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344" y="2475504"/>
            <a:ext cx="6375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Table 1: Earthwork Volumes for Homes for Teachers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0" y="751460"/>
            <a:ext cx="8632723" cy="5718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0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86" y="271943"/>
            <a:ext cx="4327765" cy="2867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35986" y="3827860"/>
            <a:ext cx="4484966" cy="1928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5103" y="0"/>
            <a:ext cx="10018713" cy="664882"/>
          </a:xfrm>
        </p:spPr>
        <p:txBody>
          <a:bodyPr>
            <a:noAutofit/>
          </a:bodyPr>
          <a:lstStyle/>
          <a:p>
            <a:r>
              <a:rPr lang="en-US" dirty="0"/>
              <a:t>GRADING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424223" y="840857"/>
            <a:ext cx="1020517" cy="988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1E461-5C8E-4833-99BF-F095509CCA63}"/>
              </a:ext>
            </a:extLst>
          </p:cNvPr>
          <p:cNvSpPr txBox="1"/>
          <p:nvPr/>
        </p:nvSpPr>
        <p:spPr>
          <a:xfrm>
            <a:off x="7560774" y="3955285"/>
            <a:ext cx="4552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Optimal Building Pads: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ADA accessible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Concrete sidewalks following slope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Utilizes existing topography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9435" y="6175878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13: Enlarged Grading Design Plan for Homes for Teachers Development [4]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5986" y="3258092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12: Final Grading Design Plan for Homes for Teachers Development [4]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766" t="14540" r="26753" b="27693"/>
          <a:stretch/>
        </p:blipFill>
        <p:spPr>
          <a:xfrm>
            <a:off x="246850" y="960093"/>
            <a:ext cx="6865867" cy="5103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739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22" y="452854"/>
            <a:ext cx="4061753" cy="2690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200264" y="3862380"/>
            <a:ext cx="4801871" cy="209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03" y="206534"/>
            <a:ext cx="10018713" cy="664882"/>
          </a:xfrm>
        </p:spPr>
        <p:txBody>
          <a:bodyPr>
            <a:normAutofit fontScale="90000"/>
          </a:bodyPr>
          <a:lstStyle/>
          <a:p>
            <a:r>
              <a:rPr lang="en-US" dirty="0"/>
              <a:t>GRADING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1E461-5C8E-4833-99BF-F095509CCA63}"/>
              </a:ext>
            </a:extLst>
          </p:cNvPr>
          <p:cNvSpPr txBox="1"/>
          <p:nvPr/>
        </p:nvSpPr>
        <p:spPr>
          <a:xfrm>
            <a:off x="7325006" y="4098214"/>
            <a:ext cx="4552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Challenges in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Units lower than road elevation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required for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stem walls on houses and routing of runoff required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999209" y="2005395"/>
            <a:ext cx="1223547" cy="982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9089" y="6049693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14: Enlarged Grading Design Plan for Homes for Teachers Development [4]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5006" y="3244687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12: Final Grading Design Plan for Homes for Teachers Development [4]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301" t="60444" r="56367"/>
          <a:stretch/>
        </p:blipFill>
        <p:spPr>
          <a:xfrm>
            <a:off x="97389" y="1039991"/>
            <a:ext cx="6817740" cy="4917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408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4311" y="9750"/>
            <a:ext cx="10018713" cy="478857"/>
          </a:xfrm>
        </p:spPr>
        <p:txBody>
          <a:bodyPr>
            <a:normAutofit fontScale="90000"/>
          </a:bodyPr>
          <a:lstStyle/>
          <a:p>
            <a:r>
              <a:rPr lang="en-US" dirty="0"/>
              <a:t>DRAINAGE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837" y="6604084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14: Final Drainage Design Plan for Homes for Teachers Development [4]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609253"/>
            <a:ext cx="7358063" cy="599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822" y="609253"/>
            <a:ext cx="3581400" cy="1247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822" y="2095017"/>
            <a:ext cx="3181350" cy="714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822" y="3133040"/>
            <a:ext cx="2714625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171" y="4841606"/>
            <a:ext cx="2686050" cy="1390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2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4311" y="9750"/>
            <a:ext cx="10018713" cy="478857"/>
          </a:xfrm>
        </p:spPr>
        <p:txBody>
          <a:bodyPr>
            <a:normAutofit fontScale="90000"/>
          </a:bodyPr>
          <a:lstStyle/>
          <a:p>
            <a:r>
              <a:rPr lang="en-US" dirty="0"/>
              <a:t>DRAINAGE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8821" y="3153855"/>
            <a:ext cx="9083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dirty="0"/>
              <a:t>Rational Method </a:t>
            </a:r>
            <a:r>
              <a:rPr lang="en-US" dirty="0" smtClean="0"/>
              <a:t>utilized</a:t>
            </a:r>
            <a:endParaRPr lang="en-US" dirty="0"/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dirty="0"/>
              <a:t>Time of Concentration: 5 minutes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900" dirty="0" smtClean="0"/>
              <a:t>Rip </a:t>
            </a:r>
            <a:r>
              <a:rPr lang="en-US" sz="1900" dirty="0"/>
              <a:t>Rap Open Channels used to create flow paths down to LID Basins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900" dirty="0"/>
              <a:t>Grouted Rip Rap </a:t>
            </a:r>
            <a:r>
              <a:rPr lang="en-US" sz="1900" dirty="0" smtClean="0"/>
              <a:t>used where </a:t>
            </a:r>
            <a:r>
              <a:rPr lang="en-US" sz="1900" dirty="0"/>
              <a:t>v</a:t>
            </a:r>
            <a:r>
              <a:rPr lang="en-US" sz="1900" dirty="0" smtClean="0"/>
              <a:t>elocities approach </a:t>
            </a:r>
            <a:r>
              <a:rPr lang="en-US" sz="1900" dirty="0"/>
              <a:t>18 feet per second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1900" dirty="0"/>
              <a:t>Flow down street gutter will tie into existing infrastructure on Sparrow Ave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80" y="999238"/>
            <a:ext cx="9983722" cy="1667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84311" y="768406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2: Drainage Plan Impervious Areas and LID Analysis for Basin Storage </a:t>
            </a:r>
          </a:p>
        </p:txBody>
      </p:sp>
    </p:spTree>
    <p:extLst>
      <p:ext uri="{BB962C8B-B14F-4D97-AF65-F5344CB8AC3E}">
        <p14:creationId xmlns:p14="http://schemas.microsoft.com/office/powerpoint/2010/main" val="2189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0579"/>
            <a:ext cx="10018713" cy="64569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65401" y="6552695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16 : Utility Layout Alternative 1 with Spanning Sewer Connection Lines[7]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0B393-F9B5-4A03-8691-9EBE026EE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2" y="839989"/>
            <a:ext cx="8450266" cy="5608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08D05-C801-4D30-8282-0E993ED7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599" y="1884895"/>
            <a:ext cx="3371850" cy="1628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92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153473"/>
            <a:ext cx="10018713" cy="1752599"/>
          </a:xfrm>
        </p:spPr>
        <p:txBody>
          <a:bodyPr/>
          <a:lstStyle/>
          <a:p>
            <a:r>
              <a:rPr lang="en-US" dirty="0"/>
              <a:t>PROJECT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846" y="2461711"/>
            <a:ext cx="10018713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Purpose</a:t>
            </a:r>
          </a:p>
          <a:p>
            <a:pPr lvl="1"/>
            <a:r>
              <a:rPr lang="en-US" dirty="0"/>
              <a:t>Development of 50 Tiny Homes to provide affordable housing solutions for teachers in Flagstaff</a:t>
            </a:r>
          </a:p>
          <a:p>
            <a:pPr lvl="1"/>
            <a:r>
              <a:rPr lang="en-US" dirty="0"/>
              <a:t>Preliminary site design with grading and drainage, roads and gutters, utility layout, and preliminary cost estimate</a:t>
            </a:r>
          </a:p>
          <a:p>
            <a:pPr marL="0" indent="0">
              <a:buNone/>
            </a:pPr>
            <a:r>
              <a:rPr lang="en-US" sz="2000" dirty="0"/>
              <a:t>Client: Dr. Steve Mead </a:t>
            </a:r>
          </a:p>
          <a:p>
            <a:pPr lvl="1"/>
            <a:r>
              <a:rPr lang="en-US" dirty="0"/>
              <a:t>Joint Venture with Habitat for Humanity and Flagstaff Unified School District</a:t>
            </a:r>
          </a:p>
          <a:p>
            <a:pPr marL="0" indent="0">
              <a:buNone/>
            </a:pPr>
            <a:r>
              <a:rPr lang="en-US" sz="2000" dirty="0"/>
              <a:t>Technical Advisor: Stephen Irwin </a:t>
            </a:r>
          </a:p>
          <a:p>
            <a:pPr lvl="1"/>
            <a:r>
              <a:rPr lang="en-US" dirty="0"/>
              <a:t>Shepard-</a:t>
            </a:r>
            <a:r>
              <a:rPr lang="en-US" dirty="0" err="1"/>
              <a:t>Wesnitzer</a:t>
            </a:r>
            <a:r>
              <a:rPr lang="en-US" dirty="0"/>
              <a:t> Inc.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D1F72F-DF6E-447F-9CE8-591AF7A4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99" y="1209159"/>
            <a:ext cx="4267603" cy="2832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0579"/>
            <a:ext cx="10018713" cy="64569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69521" y="5467221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16 : Utility Layout Alternative 1 with Spanning Sewer Connection Lines[7]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2311" y="2331262"/>
            <a:ext cx="2064497" cy="802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B0B54-CA3F-4546-873B-02F14FB9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17" y="2098006"/>
            <a:ext cx="7204504" cy="3349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CADDBB-5107-4334-84AB-D8DB4CA43F73}"/>
              </a:ext>
            </a:extLst>
          </p:cNvPr>
          <p:cNvSpPr/>
          <p:nvPr/>
        </p:nvSpPr>
        <p:spPr>
          <a:xfrm>
            <a:off x="7789727" y="4546318"/>
            <a:ext cx="4275405" cy="1382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0DD53-CB1E-4673-AA53-ECC4AA72B649}"/>
              </a:ext>
            </a:extLst>
          </p:cNvPr>
          <p:cNvSpPr txBox="1"/>
          <p:nvPr/>
        </p:nvSpPr>
        <p:spPr>
          <a:xfrm>
            <a:off x="7957427" y="4628729"/>
            <a:ext cx="405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 Flow Requirement: 1,500 GPM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8” PVC Water Main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8” PVC SDR35 Sanitary Sewer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48” Manhole Diameter</a:t>
            </a:r>
          </a:p>
        </p:txBody>
      </p:sp>
    </p:spTree>
    <p:extLst>
      <p:ext uri="{BB962C8B-B14F-4D97-AF65-F5344CB8AC3E}">
        <p14:creationId xmlns:p14="http://schemas.microsoft.com/office/powerpoint/2010/main" val="244651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D1F72F-DF6E-447F-9CE8-591AF7A4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99" y="1209159"/>
            <a:ext cx="4267603" cy="2832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69521" y="5467221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16 : Utility Layout Alternative 1 with Spanning Sewer Connection Lines[7]</a:t>
            </a:r>
          </a:p>
        </p:txBody>
      </p:sp>
      <p:sp>
        <p:nvSpPr>
          <p:cNvPr id="9" name="Rectangle 8"/>
          <p:cNvSpPr/>
          <p:nvPr/>
        </p:nvSpPr>
        <p:spPr>
          <a:xfrm>
            <a:off x="8882989" y="2812654"/>
            <a:ext cx="2787901" cy="1218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60B393-F9B5-4A03-8691-9EBE026E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9" t="41125"/>
          <a:stretch/>
        </p:blipFill>
        <p:spPr>
          <a:xfrm>
            <a:off x="333606" y="1787178"/>
            <a:ext cx="7160905" cy="3680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E926D9-D356-42C5-A64F-10E13FCF4DAB}"/>
              </a:ext>
            </a:extLst>
          </p:cNvPr>
          <p:cNvSpPr/>
          <p:nvPr/>
        </p:nvSpPr>
        <p:spPr>
          <a:xfrm>
            <a:off x="8439185" y="4394225"/>
            <a:ext cx="1771616" cy="615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78F3A-BE29-4608-9EC1-451316F3E5AA}"/>
              </a:ext>
            </a:extLst>
          </p:cNvPr>
          <p:cNvSpPr txBox="1"/>
          <p:nvPr/>
        </p:nvSpPr>
        <p:spPr>
          <a:xfrm>
            <a:off x="8606884" y="4476635"/>
            <a:ext cx="267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Street Tie In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36710" y="372979"/>
            <a:ext cx="10018713" cy="6456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UTILITY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3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0579"/>
            <a:ext cx="10018713" cy="64569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LAYOUT  - 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251" y="6227987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17 : Utility Layout Alternative 2 Lift Station Sewer [4]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268524" y="1043727"/>
            <a:ext cx="3785377" cy="2501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grayscl/>
          </a:blip>
          <a:srcRect l="21381" t="47032" r="25380" b="-845"/>
          <a:stretch/>
        </p:blipFill>
        <p:spPr>
          <a:xfrm>
            <a:off x="1338434" y="1932692"/>
            <a:ext cx="6273484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185974" y="3522238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17 : Utility Layout Alternative 2 Lift Station Sewer [4]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926D9-D356-42C5-A64F-10E13FCF4DAB}"/>
              </a:ext>
            </a:extLst>
          </p:cNvPr>
          <p:cNvSpPr/>
          <p:nvPr/>
        </p:nvSpPr>
        <p:spPr>
          <a:xfrm>
            <a:off x="8439184" y="4394225"/>
            <a:ext cx="3063839" cy="1022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78F3A-BE29-4608-9EC1-451316F3E5AA}"/>
              </a:ext>
            </a:extLst>
          </p:cNvPr>
          <p:cNvSpPr txBox="1"/>
          <p:nvPr/>
        </p:nvSpPr>
        <p:spPr>
          <a:xfrm>
            <a:off x="8606884" y="4476635"/>
            <a:ext cx="267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Alternative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Packaged Lift Station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D63F8-C161-4311-80E0-47581EE51B26}"/>
              </a:ext>
            </a:extLst>
          </p:cNvPr>
          <p:cNvSpPr/>
          <p:nvPr/>
        </p:nvSpPr>
        <p:spPr>
          <a:xfrm>
            <a:off x="9182100" y="2718666"/>
            <a:ext cx="1441450" cy="802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0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20579"/>
            <a:ext cx="10018713" cy="64569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Trench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731" y="1547961"/>
            <a:ext cx="4279819" cy="4684295"/>
          </a:xfrm>
        </p:spPr>
        <p:txBody>
          <a:bodyPr>
            <a:normAutofit/>
          </a:bodyPr>
          <a:lstStyle/>
          <a:p>
            <a:r>
              <a:rPr lang="en-US" sz="1800" dirty="0"/>
              <a:t>Water </a:t>
            </a:r>
            <a:r>
              <a:rPr lang="en-US" sz="1800" dirty="0" smtClean="0"/>
              <a:t>connections at existing </a:t>
            </a:r>
            <a:r>
              <a:rPr lang="en-US" sz="1800" dirty="0"/>
              <a:t>pressurized water </a:t>
            </a:r>
            <a:r>
              <a:rPr lang="en-US" sz="1800" dirty="0" smtClean="0"/>
              <a:t>mains</a:t>
            </a:r>
          </a:p>
          <a:p>
            <a:r>
              <a:rPr lang="en-US" sz="1800" dirty="0" smtClean="0"/>
              <a:t>Minimum </a:t>
            </a:r>
            <a:r>
              <a:rPr lang="en-US" sz="1800" dirty="0"/>
              <a:t>space of 12” required between water and gas in horizontal and vertical directions</a:t>
            </a:r>
          </a:p>
          <a:p>
            <a:r>
              <a:rPr lang="en-US" sz="1800" dirty="0"/>
              <a:t>Water and sewer lines </a:t>
            </a:r>
            <a:r>
              <a:rPr lang="en-US" sz="1800" dirty="0" smtClean="0"/>
              <a:t>separated </a:t>
            </a:r>
            <a:r>
              <a:rPr lang="en-US" sz="1800" dirty="0"/>
              <a:t>6 </a:t>
            </a:r>
            <a:r>
              <a:rPr lang="en-US" sz="1800" dirty="0" err="1" smtClean="0"/>
              <a:t>ft</a:t>
            </a:r>
            <a:r>
              <a:rPr lang="en-US" sz="1800" dirty="0" smtClean="0"/>
              <a:t> </a:t>
            </a:r>
            <a:r>
              <a:rPr lang="en-US" sz="1800" dirty="0"/>
              <a:t>horizontally and 2 </a:t>
            </a:r>
            <a:r>
              <a:rPr lang="en-US" sz="1800" dirty="0" err="1" smtClean="0"/>
              <a:t>ft</a:t>
            </a:r>
            <a:r>
              <a:rPr lang="en-US" sz="1800" dirty="0" smtClean="0"/>
              <a:t> vertically</a:t>
            </a:r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5" y="2386829"/>
            <a:ext cx="7297270" cy="3163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410232" y="5550569"/>
            <a:ext cx="61716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Figure 16 : Engineering Detail 9-01-010 Underground Utilities in Streets Typical Location and Trench Detail [7]</a:t>
            </a:r>
          </a:p>
        </p:txBody>
      </p:sp>
    </p:spTree>
    <p:extLst>
      <p:ext uri="{BB962C8B-B14F-4D97-AF65-F5344CB8AC3E}">
        <p14:creationId xmlns:p14="http://schemas.microsoft.com/office/powerpoint/2010/main" val="31476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381" y="2109188"/>
            <a:ext cx="7667756" cy="2732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0"/>
            <a:ext cx="10018713" cy="507733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Cost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6128" y="1660360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3: Cost Estimate Breakdown for Development of Infrastructure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381" y="2109188"/>
            <a:ext cx="7667756" cy="2732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2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66725"/>
            <a:ext cx="10018712" cy="25717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 AND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FA568E-086B-4D7B-8ABE-AA6120EC04BE}"/>
              </a:ext>
            </a:extLst>
          </p:cNvPr>
          <p:cNvSpPr txBox="1">
            <a:spLocks/>
          </p:cNvSpPr>
          <p:nvPr/>
        </p:nvSpPr>
        <p:spPr>
          <a:xfrm>
            <a:off x="1484312" y="921675"/>
            <a:ext cx="9074764" cy="494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Challenges</a:t>
            </a:r>
          </a:p>
          <a:p>
            <a:pPr lvl="1"/>
            <a:r>
              <a:rPr lang="en-US" dirty="0"/>
              <a:t>Topography</a:t>
            </a:r>
          </a:p>
          <a:p>
            <a:pPr lvl="1"/>
            <a:r>
              <a:rPr lang="en-US" dirty="0"/>
              <a:t>Sewer </a:t>
            </a:r>
            <a:r>
              <a:rPr lang="en-US" dirty="0" smtClean="0"/>
              <a:t>Trenching/ Possible need for lift station</a:t>
            </a:r>
          </a:p>
          <a:p>
            <a:pPr lvl="1"/>
            <a:r>
              <a:rPr lang="en-US" dirty="0"/>
              <a:t>Large amounts of cut and export of rock</a:t>
            </a:r>
          </a:p>
          <a:p>
            <a:pPr lvl="1"/>
            <a:r>
              <a:rPr lang="en-US" dirty="0" smtClean="0"/>
              <a:t>Permitting and Plan Review Challenges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2400" dirty="0"/>
              <a:t>Value Engineering Recommendations</a:t>
            </a:r>
          </a:p>
          <a:p>
            <a:pPr lvl="1"/>
            <a:r>
              <a:rPr lang="en-US" dirty="0" smtClean="0"/>
              <a:t>Master Meters vs. Individually Metered</a:t>
            </a:r>
          </a:p>
          <a:p>
            <a:pPr lvl="1"/>
            <a:r>
              <a:rPr lang="en-US" dirty="0" smtClean="0"/>
              <a:t>Residential Local Road vs. Residential Wide Road</a:t>
            </a:r>
          </a:p>
          <a:p>
            <a:pPr lvl="1"/>
            <a:r>
              <a:rPr lang="en-US" dirty="0" smtClean="0"/>
              <a:t>Decomposed Granite Walkways </a:t>
            </a:r>
          </a:p>
        </p:txBody>
      </p:sp>
    </p:spTree>
    <p:extLst>
      <p:ext uri="{BB962C8B-B14F-4D97-AF65-F5344CB8AC3E}">
        <p14:creationId xmlns:p14="http://schemas.microsoft.com/office/powerpoint/2010/main" val="1416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6998" y="6604084"/>
            <a:ext cx="5876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17: Original Gantt Chart Schedule for the Tiny Home Affordable Housing [1].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21" y="0"/>
            <a:ext cx="9209542" cy="6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1734" y="1"/>
            <a:ext cx="8565441" cy="6604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6998" y="6604084"/>
            <a:ext cx="5876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3: Updated Gantt Chart Schedule for the Tiny Home Affordable Housing [1].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734" y="0"/>
            <a:ext cx="8493487" cy="66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7135" y="2917562"/>
            <a:ext cx="6645228" cy="335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63" y="308642"/>
            <a:ext cx="8053463" cy="845820"/>
          </a:xfrm>
        </p:spPr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26472"/>
              </p:ext>
            </p:extLst>
          </p:nvPr>
        </p:nvGraphicFramePr>
        <p:xfrm>
          <a:off x="2027133" y="1277227"/>
          <a:ext cx="8489092" cy="783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60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SENG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EIT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8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Senior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Engineer in</a:t>
                      </a:r>
                      <a:r>
                        <a:rPr lang="en-US" sz="16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Intern</a:t>
                      </a:r>
                      <a:r>
                        <a:rPr lang="en-US" sz="16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7135" y="995414"/>
            <a:ext cx="6361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4: Project Member Titles and Abbreviations for staffing of the Affordable Housing  Tiny Home Project [1]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135" y="2663646"/>
            <a:ext cx="5186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5: Original Hours provided for each project member for each task listed [1]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35" y="2917563"/>
            <a:ext cx="6645228" cy="3354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3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27136" y="3073474"/>
            <a:ext cx="7619066" cy="3327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63" y="308642"/>
            <a:ext cx="8053463" cy="845820"/>
          </a:xfrm>
        </p:spPr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92501"/>
              </p:ext>
            </p:extLst>
          </p:nvPr>
        </p:nvGraphicFramePr>
        <p:xfrm>
          <a:off x="2027133" y="1277227"/>
          <a:ext cx="8489092" cy="783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60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SENG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EIT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8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Senior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Engineer in</a:t>
                      </a:r>
                      <a:r>
                        <a:rPr lang="en-US" sz="16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Intern</a:t>
                      </a:r>
                      <a:r>
                        <a:rPr lang="en-US" sz="16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7135" y="995414"/>
            <a:ext cx="6361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6: Project Member Titles and Abbreviations for staffing of the Affordable Housing  Tiny Home Project [1]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135" y="2663646"/>
            <a:ext cx="51862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7: Updated Hours provided for each project member for each task listed [1]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7135" y="3073474"/>
            <a:ext cx="743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32" y="3073473"/>
            <a:ext cx="7619069" cy="33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78009" y="682152"/>
            <a:ext cx="9698848" cy="586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120" y="-300214"/>
            <a:ext cx="4272625" cy="1307053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3420" y="6182628"/>
            <a:ext cx="2743200" cy="365125"/>
          </a:xfrm>
        </p:spPr>
        <p:txBody>
          <a:bodyPr/>
          <a:lstStyle/>
          <a:p>
            <a:fld id="{87968BA4-085E-DD4F-8E54-545E608268C3}" type="slidenum">
              <a:rPr lang="en-US" smtClean="0"/>
              <a:t>3</a:t>
            </a:fld>
            <a:endParaRPr lang="en-US"/>
          </a:p>
        </p:txBody>
      </p:sp>
      <p:sp>
        <p:nvSpPr>
          <p:cNvPr id="16" name="AutoShape 10" descr="data:image/jpeg;base64,/9j/4AAQSkZJRgABAQEAYABgAAD/2wBDAAMCAgMCAgMDAwMEAwMEBQgFBQQEBQoHBwYIDAoMDAsKCwsNDhIQDQ4RDgsLEBYQERMUFRUVDA8XGBYUGBIUFRT/2wBDAQMEBAUEBQkFBQkUDQsNFBQUFBQUFBQUFBQUFBQUFBQUFBQUFBQUFBQUFBQUFBQUFBQUFBQUFBQUFBQUFBQUFBT/wAARCAKX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ryP9pv43TfAD4YP4og0uPUma/trAy3UkkdpYiZ9hurl40d1hj6ttUk8AYzkAHrlFfNXgX9qq88RaP4Wu9S/wCEXC6x4kOhwX2g6lJqlpqcf2Z5g9qYkLRyfKVMc4XBU88jLPh9+3f4G8UfDnTvFGs2Gt6Bcahd38FvpMejXt3cPDauRJcKscGWiVNheQDYjEoWypoA+mKK8i+Mnx0h8CfBS2+Ifh2O18QWF7PpgtGaRlimgu7mGISAgZ+7NuH0FdX8TPir4c+EmiWuqeJLyW3iu7qOxtLe1tZbq5u7h8lIYYIlaSRyFY7VUnAJ7UAdlRXjF1+1v8NLXwzpWtrq99eLqV1cWNvptlpF3PqXn24zcxvZpGZkaIcvuQbQQTgEZXUP2tPhrpt/oEEuq6g9traWb2uoxaNePZL9rbbbLLcCLy4mdgQFdgcgggYoA9kxS182eC/2w7Lx14lbSbfSptBaPx1ceDgdXs7tReeVBM+6FxDsEpMDExscIuNxBZQew0D9rL4ZeJNfk0qw1y4eTbdtbXkmm3Mdnf8A2UE3AtbloxFcGMK2RGzHg0vMOtj2SivI/hP+1D8PfjTrceleFtTvri9m01dYtlvtKurNbq0LBDNC00arKochSUJwcjtXrlMAooooAKKKKACiiigAooooAKKKKACiiigAooooAKKKKACiiigAooooAKKKKACiiigAooooAKKKKACiiigAooooAKKKKACiiigAooooAKKKKACiiigAooooAKKKKACiiigAooooAKKKKACiiigAooooAKKKKACiiigAooooAKKKKACiiigAooooAKKKKACiiigAooooAKKKKACiivHP2hv2gH/Z10nT/EereFb3V/BjXEVvqesafcoZNN3yBBI8DYZ0+YcoSeuQOCQD2OiuB8d/FW18LfCLUviDo1vH4p0m1046qgs7pUW4tgm8vG+Cp+XkevrXZ6fNPPZxSzxJDM6hmjjkLqvsGIGfyFAFuiiigAooooAKKKKACiiigAooooAKKKKACiiigAooooAKKK/Nr/h4l8V9S+Ini3w9Yad4Nt49F12905EuNLvJJXtoZmRZSwulXJwoPTk5wBUyko6sD9JOnSgc1+Znxa/4KFfHT4ewwXdnpPgG5tZXZdt3pt5G6BVyST9s5HHoMZFRfDf/AIKXfE3xZZ6bea0ngTSbC886L7bDpl5IkM6ZwjqbwEA4Xn0bPao9pEnmR+nFFfkfe/8ABWD45R8w+FfAqRM2I5riyvAp9Rxd4z+NW2/4KxfFvckA0nwClzGiPOzWl0YiGXI2t9rHfI79KXtYdxcytc/WX8KPQ1+UOrf8FSvjboMlkl14e8BvLcxmRYVsbtCRjqCbzGAfz7V33gT/AIKEfGDxNobX99o/g+2ZnHlpFp13gqfc3frms5YinFXbNKadSXLHc/SCj9K/O+0/b/8AincahNbNp/g9DHLs3f2bddMsM/8AH37D861NU/bQ+MGk6XIk83w6i1tpVW3guLO5hjlUkAkbr0HjPP4U5YinFpN7lxpykm0tj79or4o8N/ta/E7UvE+pWF0fB8ljHHFJZ3Nnpl2Vn3D5gHN1tbaQQdvTvUerftcfFDw/daxc6nB4QtNGt5I0spf7PuWluMoTJkfagFwcD6Gl9Yhew/Zy5eY+2e1L96vzV8Uf8FFvi7oup6FbWmi+D7uO9uvIuG/sy7BiU4w4/wBLxxnkGpvid/wUc+JPw9h0seR4LuLm7n8kwNpl2H56SKou8lPf+R4qpV4Rdrmai2nJbI/STpR0r8yvBX/BRb43eKI/EE0vhvweLPSVYSXMGlX5VZASArZucYJBGc45ArW8A/t5/HDxlC15LpngW103YJI7j+yb4FskAKFN596l9Yp3tcXbzP0fGKK/Mnx1/wAFEvjf4HFzJd6L4FhTBFnG+nXzfaX6AK4ugOvbHA/OvTvhf+1/8WPHfhMeIrz/AIQWztDDvkt49Pu/OtmH3/M3XWCoI6jr7USrwjuOC9o7RPuilr8+If8AgoV41m8dQ6SbXw7b6VcLL5GoNpN0+50AwhxdYBOc49B61ueHf25fGusSI7y+EW0+UlYr+20+5aLKnDZ/0nP17r3Heq9tBbjUWz7p9K4f4teBdb8f+GYbLw94suvB2q217FeQ30NutzFLsJzDcQMV82Fs/MgZScDDCvk/4vft0eMvhb4g09TaaDf6HcbFaaLTLh5Wym5nXbdEBeRgEZP6157cft/fHyO3E0HhzwPdFnKLEmn3YPQncT9swFGOT68deKXtqbtZ7mcpcsuVn0J4T/YjXw/4q03xLP4qsjrEfi2HxVfQ6ToK2FhKYrSS2WCC3WZvJyJC7SFnLMDkc8cxe/8ABPKS60PQ7L/hNdLu5dAuNUXS21bwst5AlnfS+c0c0TXIEk0cnzJMCg7NGwznwbxV/wAFIvj54YsbeWfwx4FWdpWiMa2F46yfKGDI32scYLA8cFag0T/gqB8YLzUoba90TwXFHOSkcltpV7KQwUsdy/awQOPSnKtBaMnmjzcq3Z90fEr9nlfGv7Ptj8MNJ1m30A2K6cLbURpayQo1pNFKp+zRvEoVjFjarKBu46VkeKPgN8QPHtvo174g+I2jf8JR4b1aLV9A1PSfCz28FvIIpYpY7iCS9l89JElx8rxMuOG54+KtT/4KjfFya4S20PRfBWobo1ljuDp16UlDKNoAF1lcHOST3HcGt63/AOCifxws/DulXutaJ4EsrzUpZkgt00+9O4RgHODdd8+tUq0W7X1HzK7j2PpO2/Y31XQ77SfFWhfEP7H8S7fVNU1S91+60VZ7O6fUI4o7hBZiZPLRVgh2YlJUp8xfJrB8cfsH61468RWmq6n8VZ9Zmtv7Jmjn17REvLmCeykR2MEizRrBHMVJdEQMSR85GQfONE/bG/aP8QWMN5Z+CfCktvLgJIdNukVs9MbrwZrj/GH/AAUn+Lnw98SWmm+INI8Ex23mBb+4s7K5nNkvHLBbw/Nz93OaPaw6PYqTsrvqfUWm/sh3en+OE1X/AITKOXRYfH9x49g01tIImWae3nhmt2n8/DKTMrK3lgqEIIbdkUfC37FdxoC+HNHu/Hkmo+DvCK6h/wAI1pP9krFPaPdRSRZuLgSn7QI0mkCgJGTkbi2K8d8J/wDBQbxj4our2S2l8I3WkxiWSC+h026VZI0JJJ3XWR8oJ5HFRa5+3l8WozDqOlaB4Ubw4wz9uubednkGfvoqXOChz1J4GTisZ4mnD3ZM1jCU1zI+kfhN+y//AMKv8SfD3Vv+El/tL/hEvBZ8IeT9h8r7XmWKT7RnzG2f6rGzDfe+9xz7xX5x23/BSvx43i6Hw2/h3w7Le3NuJLe4WC4SJpMnKN++YrwM5rc0v9uv4ivcvBqt98ObK+gtWu7jTIba6e4CgkLt3XKhs46YyPxFae2i1zGcbN2R9/0o6mvzI8Wf8FMPinpdm81ho/g1Qj8te2N0AFHU8XQ59v51g65/wVQ+Llquk3em+HfCF3p95A0shOm3nmIw/h/4+wKbrQjuzOVSMW02fqr+FFfmT4F/4KeeO9evoJNWtPCllpkiDPk6Tdm48xjhUCG7+YlvSvUfEX7ZXxO0rwVb6/ax+D7vd5bTWzadcLLErlgNyC8JUgqPX7wqI14S2KhJTV0fctH0r8x9B/4KY/EvxDrmu2FnZeDz/ZZUHfo92rSFgen+mdipzxUPi7/gpV8X9F0O1vdN0nwbfPNIy5k0m8RduAQcfbMj05putCLswvpc/T6g1+Y3ib/gpZ8V9F8K+H9VgsvAk9zfwF7m1ayud0Lg4PH2zIUngEir/g3/AIKOfFPXL7TYtRsPBcFvfJujnt9OuiMkkKObz+8MdqI1oSvboHMublvqfpVSZ61+Y/xC/wCCjnxy8L+NLnSNN8L+D7yxRUMd5Jp14QcjOTtusAdfyrFX/gp58ao7eSSbR/Ae6Nwjr/Z14gGc4O5rzpxSWIpy2ZEqkYy5Xufqn9aPrX50fDz/AIKBfFrx9ps/2fSvBq39tMEmZbC6MIQ85B+1ZJxj2561z/iD/gpR8T7fbLoTfDvU7aC5NretJY3atE5baoA+19zkZ6HHFae0iVzrTzP03NAr8oH/AOCqnxgVXEOg+DrqVZNoSPSb0bl9R/pnY5H5VPqn/BVT4oabugNp4GF8V3iCTS70YB7E/bPvA9RxxjFR7aAvaRtc/Vg0Cvyh8M/8FTvjVeXDDVvDngeCH5WU29ld7nQnBIzdnpxz716p4m/b++I/gvRYb/Vk8Dxm+tXu9MjW0uQbxQBhV/0o4bJAI7ZqvaxKjJSjzLY/QraKNor8lJv+Ctnxg02+klvvB/hUaUoUu0GnXbSxbhwGJutp5+lWl/4KrfGDULGa50zQfBU5jnSPyp9NvYm2vnaebvBPA79/ek60ELmR+sGfanV+en7HP/BQH4k/tAfHOw8E+KtH8LabY3FvdTFtKtblZyYkLAqz3DqBkAEFa/Qkd61jJSV0UmpK6HUUUVQwooooAKKKKACiiigAooooAKKKKACiiigApKWigBu2jHNfOfjvxN44+JP7Reo/DPwr4wf4f6boPh631m71G1sYLq7vZ7iaSOONRMrKsSCIliBliwGRivNfi3+0Z8Q/hTpPi60ttasfFniTQvhpHr/9pWyxQ6XNcG9eBrlIQjPvCDdt83YxXAVc0ulw62PtiivmGy/bA1PTtSbwp4j8EDT/AB6dS0TTrXSYdWE0V9HqClvtSTCFcJEIrksAh5hxkbhXb/E3x9rnh/8AaI+C/hmwvfJ0XxCutnUrXy1Pn+RaxyQ/MRldrMTwRnPNMFqez0V4d8XP2iNQ8B+OZPCPhbwVceNdbsdDbxLqcY1GOxjtbASNGCrOreZKzRuFjwB8pyy8Vg6H+1zc/EXxJa2fw7+H2peM9JhsNK1HV70X8FnNZR6gpeARwycTMqAu/wA6BQOCTRuB9H0jV8meIv23L+z8beJPCWn+D7KS/jsNan0W+j16G7jnn0+Le6XKRKRBuHzBRI7cYYITxznhf9sjWPC/hPwR4p+IlvdxpcfDE+K7+20yaGWK8l8+3jikVPJVlkl85SFDhE8wqQ2N1Ja6gfa9FfLPib9tLVPAWm+IbXxT8M7rSvGWk/2VcLoEGsw3CXVrf3X2aKSO4CBQ6yBwyMoGVGGIO4epfBD4yXvxUl8ZabrPhpvCfiHwrq39l3+ni+W9jJaGOeORJVVchklU42jByOaYHqlFFFABRRRQAUUUUAFFFFABRRRQAUUUUAFFFFABRRRQAUUUUAFFFFABRRRQAUUUUAFFFFABRRRQAUUUUAFea/Ha3ivPDOhQTRpNDL4m0ZHjkUMrKb6EEEHqCK9KrB8S+ENK8YQ2kWsWz3UdrOl1CqzyRhJkYMkg2MPmVgCp6gjIxS6oD4k+OdpqH7HPgPx94Xjhub/4I+MdLv7fRWjDSN4X1OaF8WjdxazOx2H+BztOAcn7ztP+PWH/AHF/lWV4j8K6R4x8N3vh/W9Ph1XRr6E29zaXQLrKh7HPOe+c5BGc5rZVRGoVRgAYApgOooooAKKKKACiiigAooooAKKKKACiiigAooooAKKKKAGjpX5V6p4LttL8deONQskhe6vdXvm8xeXD+fJ1PoCTxX6qnpX4oePfFV94B+KXxI0PTmlv7rUda1HUTaSsSiRmablAPVwMqP8A9fHiJWSCye55Z8R5PEWu+HdL0yc3Oq3enztNHqU6DyyjcFSQPmPC9T0J454z9c0iaPwPp2m+Hru0nGoXH2+/it2QvBIEEaAMvUfeyvTgZ617D4J+MHhnVrOxsvEcx0rWpwyyCWFY7cyAqCExwAx6DHUGul/4VT4L1KLUI7GysWkJaKf7Gqwyq3cEryrdDXNF8vUxcHJtpngfw/8Aid4WFje+EPE+gi31SN3jtdSs/lTzen71D1B/SuS0Pwnc3uvHTLi0jl0xnaIfZ5VznOQ+epA+ueT9K774sfCS18Dw2+saNe273k94EiuBOXuI5gBICxxjORjOetaMOk+JNeg0i5so47XxFJGLqbbCFIaOQhwFx91gM4468UaNXjoTZ3SktjhNU8Na1o1ppti13HcQ2rSCVhJyq7uELHJ4bPFew+GvEF74R+EeoaxcSf2xbYDabEsYjba3CxnA5wc84yMGsGfw2n/CwtRttdM1ha6n5bwXUjqqfaX2YjCkdfl9fWuy+KmtaDpel6J4Rv55Pt88sLK9vGdqgsymTkY2g8EA5Gc1xzblaO9z0sPTdNzqfJFa21p5/Pv4oSZJrdblYeh3FVbb+bEZr3f4R3em/EDwudTuLNtOnZgslrd4dkIUZ6j1z9a8Ji037DfSW6SFLaMC289TkjnqM5yeB19a634X+JIbiPW/HFvPe2djfSra/wBk3C7NksahQwYHAVgMnHU1rWi3y8qKw9Tlk3J6H1hoN/aafZ2+iQeSqiNkChwgG4sd23HGSe3U4rwr4tafN41l1Dw0LV7HT5pPJnkkGGdyNgYntwQBj9T057wX4jm+JWqXT6bqNveRWcqtfGKQK0IydvQZPIOO3X8cj4k/Fm58HeOrV5BHq+heJ5ILN7iWU4hRU2s3TC5LqT7IfXgjGUXbqVOpCUb7Jm//AGDD8P8A7Bbzzpf6Zp6AM90QdoClSWYjpjnOeorxXxhdahr/AMavJvtIW+8Lw3TwW7Lud41IDEhuyFhnHoeDW1+0Xq2qatHb6HoepWk9vqMcsM8KnL+bHLtZDznHBBH0/CT4E+PfEGu30GhanpVtc2unWgVr23+YTuCCu8Z+Ulcrkd196r7N76nJKSc+TZHoP7K3xC8CaP8AFvxhFcKbCWKxktri0vJQEcpIVOzacODgEjaeoA71X+PXi3Tb+3bWfAFlq3hC40aXz47WZAltqlvuVZJFiJyCDt6gHDbsdTXjPxc8PXXwt+JD+N7axEtjJdCext7aPCzq4+aNm6jo3HbnivUtI8daX8ZvCuuzazYQ6TYWKNcpNMVc/ZirYZT1Ei4KnHfGOeBS6NGfMpRcdmc9puqz/tQaougLdw6IZokvdNMzsuZkDLJHIwIOMFiD3xg12PiTUf7D8Ow+GdH2+TaxiO4ljckXEg/hBPJUN3749hXzBpdlr+nzX1xpNw1tZ293HdLdySt5dvEmRkkrxuyhz2x0r67/AOEEWyj1rU/7b0+Wy8P2kepXckMm4iNkMiEZAVs4PQ9vpVtKUlJ9CKEvclbfqc54X/Z11rW/DthrtvdLpl1eI1xdWSyOiyFtrKV3A7T8oBJAzjt1rxnwT8WNQ8H+JtVstT0mQ+FZZdstrbsnmW8wbHnljjaSuSfXAHSu88C/HbxhcaL401m/8UW2pamYY5NKZ1ItoyjAzJ5YACjYc8+mR1qHxH4JsPiJpWleI9Ht226ksj3qxyMAtxyHBHoAuVJ65zipnJK0X1NKcXJ3h07nrOqaLCmn2j3SjVtBmVnsbxV/1bMvb07Er7ZFedaf8Hrz4L+A7bxBNqbC2CPNKkcgnRmYqETJHQk57csc1sfBHxd4g8nxR4e1vUG1TR7W1iFpYXkXlSHGzDoAowwVThh1JBI5rrNN1ax8QeGb/wANXl+w8OaplTIy5a1kBB/eICCMHG5cjsw4qIyUJWi7tFygqi5rb3t8j5g8b65/wlWk6deXmlPZa3CJIrtrOUyeSrkGKQA9D8pGOv4YrktI1vUJtUsrTQruS3ix++kuSkZO8kElyflPGfx7V7P8R/hi1j4i8SeA5L7T9N0R4o7nSri6lS3km+6xAJOHJfgflXjfi5rnwvcSaVqcdx5c9qUaSGFDv3DG4HqDkYIGc1q+VtWd2zz5RnGV2rHRX1vq/g3TYIItOktNQeZnSGM7CYlYYdGXjofu9M54PNe8fCqw1r4iabpGsWV3He6iLx4tPW8IaW3k2rujXoqDqNuMZFfMOjapqt1Zp4a/tK+v7ORfKjSLEixqxUsyk5I2lei4J59cV7L4K8P2Hh/WbeOS91i2sZ1AaeF1s4o3Ccj5lz8xGcAc1NROUbJG2Ga59HofV+j33ivwP4mNp441aS/t5LOS9XS7JoDJIseGZUMWCpwpAycgmvBfjhdfDvxVJqGg6Xpclil9uu0uLiD7KJirbsE45OG3BmxnBrmPE3xAGg+LGSCa4u4Vi2rqsV0zuFeNWGFUcA7ipA545Fctp/g6/wDidb293c61bG4zIAjRL55gjyUjVAV7B87geg9K5+Vtaq3Y7K+sXGErkHw1+waLdaj4ehXygmXdY2bbLC4CswY8Y7ED198V6Vq+m614d1qyey+yr4WfRmhtdHklfEsQdjuC4+aUF/m2ccgHGa8x+Afw/wDEXiLxhHaalH5SxllFxFHlI4WBzuYfKFVgjcnOB3r1TWNS1DQ7WG+mPmReGBPPNaogaWeFgu9EY9BxvyPQnmtklUjZ62OOg3GK1+Z4dZ6rH8M7i3vbu7jvZJ5mjt476NpHAbgsSWBUKSCR+FanxO8LL8QtDg8Y6baW9lqckax3McFw7NC43BmbjIwAMcnOfavTdU8H2nxntIdat721stItbiSGO1jhMrwszbmMjuBuDNtOVAGGJrl/hr4p1fxZN4g+Hlvpsd/PHLI7TXUi28cO0hWQKoJIBXOc/wAXpSU1rZ7E+xlF2S32Zyuk+G9X1j4c2c1y8epX8FwyQ+TMNzyIAQHJ7lXH1z65r0X4c2vhjWdFu4/EN5b6G0NpK3l3j70tLpc4UsmMeYMY3HHzDp1ropPgra+CfCeo6jAfKnzCZY0l8wLncpw3fBP4Y6VxPw6sNF8Tatruh6NpN1a6PAkMxmkvJIGnnAKyAsuQy7hkA4/w2jy1VzNESo8jUp7nH+FfFR8PeOvs7apLfaLPM8STtbs3lmT7rLtGQAw6YPfHWvbvgN8LdSs9Q8Swa9rUH9napabY49SAFw8hY+W4LDcApI+U9CRwK+dNa1weJNQnuNBWaC+tZzFDDeSbSyhiM4B+b/Oa+ntP8Q6X8QvCPh69s7l7jW5pliZLKFj5VwqYcFzhRhsDk45FY6uDWzFhZSc7voV/h/4J8tr68sNPtTqdpJ5F5HdEiPaSQGODnAcc/X0rk/itpMejeD5JpbS1WRy63slgrqQ5bcm0fwAg7Rg87TxXpd9pdtpPji0t7nUYbyw8QWqrLewsDE0p4ZuOOJF3cetchrgn+Idtf6fpWr6db6RYSYuV+yyG5m2FtrMMjgnOMHHtWNSMY6npunem4R8zwK68RaF4w0Ow8MXWoGW5tIJJZWmxG+7cGWIMQN5B/Hn2r1DSPgVqPgX4Vya1LCwtprmKeCXzSzJG6kHGDwCdhzzz6V5h8NPDF3Z+PrWyiSG7iuJJESaBlVwuCwZiTzkDr161718TvB/jTS9D0LSbORJNOkvNl4skweBImKsMkE4w43Zz1H4Vrze/FxlptY4qMFKLqSvpp5HiGt/FLVJtSuLoIupaYqtFHYyWxjfgnLDBw2D3Oc8ZrsND8ON4+Xw5p6aTHBb6lM7JdsZfs8MiAAmTI46uOP7o4ro7XUPBfhHwvql14ugmivbGXyoZLZAxYscbSew3AHOD1rnPiDrXiq++G+ny6JHN4d037dHfpd29w0c07eUUVlPUjbz8oAPWrTnGWsbW6ij7t5T1PYYLrQfgeqamlhcw3Ds9vb6d5jJ9pXaFeSQH5QmeQpXPT6180+OLzR9c8XXlz4asF0uC2Hn6hbTOJRDlgxcDAypDYzjjNb/wt03w3qGprpGt+JtTt7y4cH7VqgWS3icjJBkYrwcdunpWt46+Etp4Z8UTQaFqEWq6hq1sYZZCyoqKRk5UMSy4CYB4O7PY1peMtVdsJydSCcFoee6tqtlo9wdd8O2kl1I9ztjs5VwqqpGdoySVYNwR6dO1Sw2tprHiCLUvNGn2V9O0m26TbsfkMvPUscYI7Y49KvibS9Z+HPjq004agLW6eKFLgpEHjiQgMrNnK9/yJFR+KPHE2uXN1DdSxDSI3VYo0tiBmJiC4w3BfcePQDNZNc1rLQhW5XzdOhR8YRmHxCj6VeyQW9iMzXC5IkGMkDBAZR6eua9H0O6sPiF4AvpJ76eS+0OyuLjRbaeIFX43Mm08jlc8VgeHfBNvr2g6nqdkrSsgKu0cXIb2Q4B4I/D8qn8N+LLKTwnYG6ki0/xLpty1ulvJCIjeQ/eDbe5BYqfUY9Ktax5bFU07tNaMs69HF4v+GmlaroNtZ2/iWadINU0SFgxCojDzMHlN/BGPU81yMw1Hw/s0WGRXhvbRVltpo97WzbmIlPGO23n1ruPhp4q8P/Df4iT39/ZOum6wjKLtsN9lbIY7QRkqDwcHpjrXPfGzXNGvvFF3e6XcW97p90vk742KO+csxQ/xKD7e1c0eZS5WtDT3eT2l9drfqfQ//BPPws+i/tfaBObaYIdMvF+0SbcMTA2RgdDxnFfr/wChr8df+CZeuamP2mNB0eVo304WV5NHIzFpXAhcKSen8TCv2Kz7V69H4C48v2dhaKKK6CgooooAKKKKACiiigAooooAKKKKACiiigAooooA8w+J/wCz54V+Kmt2Wt6hJq+keILS2exTWPD2qT6ddtas25rd5ImBeMtztbOCSRjJrDi/ZB+F9vpV5pVvoL2umXXhc+EJLOC5dY/7PMrykDnPmGSRmMmdxJya9roo8gPnTQf2V2tv2h/DXj7U7631DSvB2htpGgfaZZ7nU5mkHzTXk8jYcoHmVMA8Skk5Arv/AIs/AXQPjFqnh3U9U1DXdJ1Tw+bg6ff+H9UlsJ4vPVUlG+Mg4KoB+frXpYNLQB4br37IfgrxPZ6auqal4sudRs7ObTX1keI7tdQvLKWQyPa3M6uGmh3E4Vs4zxjJqTxF+yD8NPEWtWGoNpd7psVvbWVnLpulalPaWV5DaNutY7iGNgsoiP3d30r26igDwfw9+xf8M/C/iS11iyt9YY2Z1AWmn3Gr3E1lax3qOt1FFAzFY0fzGYhQDnBzxU+lfsd/Dax0Sz0e5sdR1nTLTw9P4Wit9W1GW4H9nSyrIYck5AUogQggoFAGMCvcaKAPDrH9j/4e2uj6lY3Ca1q8uo3NjcXOpatq895eMLOUS20QmkYkRI4yEHHJzXo3hX4caN4N8ReLNa02KZL7xRfR6hqLSSllaZII4FKj+EbIk4HfJrq6KACiiigAooooAKKKKACiiigAopKWgAooooAKKKKACiiigAooooAKKKKACiiigAooooAKKKKACiiigAooooAKKK8r/af+LEXwP+Afjfxq7Yn0zTpDaKejXLjy4F+hkdM+2aTdkNanOfs6/tMab8fPGnxa0SzeAnwb4hOmReS3+ttvLCiU885miuMEcYA/H3evwo/4JUfGZvh3+1hZaZfzt9h8ZW8mkzMzcfaCfNhY+pLps/7a1+69O2iJ6hRRRQMKKKKACiiigAooooAKKKKACiiigAooooAKKKKAG9zX4AftTeILXUP2iPF1zZzRWj2mrziGYKRIJY52V1bHXLg4Pp9a/f8Aboa/AH4tS6dH8cvH32y0iku5PEmpeU7LhcC5kyCTncfp6jpXLW2OetJxtY4rxFaTeOLq6YXD7prj7R5cMu5UYjPlqM4wteq6R8Kb3RPCn9tw69Lp0ogWW4nuGLwShBwXYEMOF4IIwD3rjvhTbx+LPFl14YW3kVIYTK9xuETsvG8KNoIJyBkdASa9f+PWsf8ACN+ENO8P2Efz38nlmFcqjRIAChJ/hOQMdxmuTWO+xnFPWUmeI6T5Pw98QXf9syR65pE94nnrDlym75i6schxtB4z6c19S/FDx54at/irpXiKwkj0rSZtLhXbMiovClBkg8Bjg7q87vPA58B/BPTfE3irS5rS4kmzFHaorLclW27dpOScMnoMBueMV5Rb6t4j+LGo3On6lp26HUoFji+yRhTC0fJVFPUYTGOvB96Ubzu3obxtTWurdjvPEsmpeNPilaNLJb3Ph202mJUO9GfaDuHTLA5UEe9exX3grSrqztvFN9GRqFnb/ZYomY4JJJBIPuc/hXlXwp8H2XhvSfJttUGqEXLM9iz7XiwMHap+4Qcnjj1r27xzcWOn+EtFLpdJqty/nBXTaiIBhcg9SeuenFYeylKUUtkejColTlKe7/pfceRahNaNNDYalK1uuqSvAGx93CMRk9uFI+tYesabrPij4XWfhyzs7i3t49SlRGikz9qCtlXLEE/3fX9a2viBpd7b2vhwHSluodUuR5bPMVAVWx94dic8EelWvFmsSeD9D1nw54fhkiu7URXlle7CYE3yBGUZJwQBn05+lb1Je+kcUYv2cm3Y4rT/AIi33wp0XX/CPhXQV0jxDD5IOqrNvLKRubKlSGbkLj3Ofb0/wb4b1n45aH4VijjtDr8ayPqxuLd2htU3YRmIwNzY3BM8/TJHnnwD8dWHhfxtFaeNNOXxDoNxmy1C/ug2YVIysiyLyNpxljyADzX6J+A/COieFdBtrLRYUg00gSLKr7zMTzvZ+rE+p/lV6WsZ0/3nXQ+OtY+Gdz4F8aajrni0aTFNbBVivplWK2n5AWcAn5fvEleeQ3XFd9pug2Gi6et74Z1+6ullgS7nubFU+yzHLDaj4Pb+EHIC5yOa9D+OXg3RvjFp7eH3s4r57FjOb7HFqAPm59xwR06dxXmJ17wLpPh+10XwzrCLFoNt5qhGBOQxJKgcsSTyAO4+lRywi7RWrNYaSbb0/U8C+I3xeaXxdaaHeaTdNoelz+W8s0bGOZ2xuJHBCr2xzya5OYPrPjDTILRv7Ht7ic6fA1qxhQR+YRsZedyNu3EnuTXt3xZ8FQeNNN1fU7GC0tLq6jVp7SJZEl3gAmVRggnjkZGS3QY5+cvBlxc6T4n+zSTyzqZGhS+88brWXjbIvByAwHTIqJK0m7WZyybvyy6numpfD+5sPBV34bvj9hguVeV7RmxHO0T4WR5MYyeMKTznODUvgPTrrVfg3qGi+Jtaj0u2u71DZfblbyZ7eJJJFikfGQFI4LcfKo4rzr/hdni/xhG1prTrLCkDxu8/yx3caPvifaODKGC9Pvjr61f1jTxoU2qCXVxMupEeWMM6QqzJIUcbeBtkxjHAJ6VPPKLV+h0JQV+Ta1ixp+pW/hTSfEMugarY6nc3FoI7uxlJRWBXchTIG47SV4P8Qz0ArMvPG2pweFtLstG8Qy6YgiktNTtIVBm8tjmIsW6Nt43A54PSupk1zQdJ0PSr+30mS+W8KyNHMFUWsTHY7dydpiDcgA1534kvNO8Qate6hpGqCyvtPykrTRbVZg4w8a87u3GON3vSbdSTk1Y0k3Tgkn/W5a1rxprep609pJr92t7pl2Zbm68zbI/CGNGZTyI+V547V1/wx8cXdlqy6brjXUt/Lb7Ly3UKgJVsR3C7sAybSSQDllDZrlNNvLvwnqkOrTWH9oSztGuoTY/dOkili6HOCwbaeR6iqXi7TdQ0PxhoqKX1m/byr57qK2Aj8wsQrMVf5+nPHQ+9OOuxnzvdvqep/Hr4Yy+KrW4vNRvkS/0LT3isRJnZt3bwAw5PBJX6Y6isr4W/D9vF3hG31PxKTf6la5hinmwN8QPr6jJHvivXfB+hXnib4dy32pv9nltYhuW9UqPMH+tXcx+4W+ZT2OfWub8ffHLR/DfhxI9K0+105reMJPfIu5HcDpFGRjJx1PfOBQozqRVjbljGbc9mjhfiD8I9S0m/0nWvCkLWEFvIrMrELCzgggHPGPUD1r1DxRY+GvE3w31LSdY1rT5dUngiltTbCWT7POpBPMa49RXzzefETXtU0FdW1OxvYhcLMHmaXzJoBgeXJhh0OTxgdB6itr4X+NYNW8F6hZ3eiXev3U8DW1rqLTNG8EhBXzXG8ZHIIwM/KQauKUo2U7pdjNxUZNKNub+tB918L9Pk8N6Bb2msXE4SdvtSWsEgCoSD94kBhke5z6V23gDTdJ8I6k11DFf6hcJdfaLZZrrHlgqVKHblipB5HFVvAug3fhXR0t49E0uCxVWVlvlkuJ+p3Mp6c54Fd54R1DWPhva3I059K06CO2SFG1BRIcIWYMSSAGIbaTzkKO9Kc4NpN3Y1h3BKUtCSfQNTsNAvNfuoY/DXh/eFkkdSq5P3VWPJZzzxn1rktFWHxh4PuPtBkuru1Z1kaRQFubctlHXH93IU/QGprHx34Y8SaTe61rFpqlzBp0Tz3MMMisGm3k8KCVD7WTjAHHHfFPXPiXoa2tvqHhK0+yLIha3tLzI+8cYkYnoRnK478Gs1JqygtDWUKUI3b0NHTfD7+Bbc6vo+vW2jaVrEsemmG+jMyzXGwlQM8RkAPg9+nWsmSCbwR4tn1LR9Ik1LVEjLC2kkMTfPnc4IySM+p53deDWQun3HjfwqNN1t0t3ndpWS2kPlJKpIUjnjg/Ubvc1es/hGmhrpGtatqF5JqUzr5EMdyXuLlc4QMckgHj1z2FKpTgoJRTbbONSbkuXZaouweKPEj/DDUrzX3L32oXTvaWqqMxQpk7eMk4bC881m/DHVrbxV4Di8uzutE1ZP3d5rFlHsFwVUDaQ4YE/xE4HJ4rrrXwr43sfGSay2hxzaWbcW1nYXEyxCG53napV+QNpYkHkkA894vjL4RtrbTRZC/wBNs59QQSyaHaRnbC6kHcGBztJAzu7jjGcClNQ9w6JU5SXP27nzP4iWz1q7tNS0m3kN1G7HZMuxk2MMlgOu7OeP6V33wj1mLw/putW76dc2VvJ5kkUcmoOgnlwOVQD7xAxnHGB71a8A+A7vUPDfiHV4/EtjqWq6bNGl5pKkeeIyM70GPmI6bR79xWlofg2W7vLG2NtiLUFlEDyRMVityCJXVuiOAcYP8WeARXRHRN3OCMJrXZMveBNP8T6lH4iu9WvLi4iaUapZw3Ct5ibzmQL6DADEDpt4716Bp/iDwj4Lie9s9TsTPfIDdWaRvNcq+BkFCQo5yQScciqNjNeyRy+G/Ct1NPotuDFNq+oD5/LPBRWOSq44wOW+nFeffEr4AWln4mvdb0rxDJDbWcSN/aCnEcrbQcDHucd+nPpWbpwqWVTddjscnSSktTn/ABp8Q7/whqllD4T8NpFbkNKb3UAHkkQsQUUcIBj2P17V3Pi6512zXSL/AFWW98Si+09dRW206XcY4yD8pGOMEAHC4HrUS+JLPXLHS9Q8XSfaJooj5NrexKrKFG+TdxlgDnAXoGwBW54d+PXh/VP7WT/hH7bQp5TcRwx2rloSAuVKsy8gA5wfQilN+xV4RX6ioyTk4z0Ry/j610z4iWOm3ulwPp+n6pBGypeESGCdcK6se+GGc8cNUSp4G+HupNY+Jr+X+1dPj2tJiSWMMFPyIQSMjH3cAcisbwJ8M7yz0PWr3T5Hu9NVPte8yjGcgMVQ47HJwOiis/Ufhlc+JtVl1nULuK3sLo73uZZFCq+MZOT1Y/zpzqLljNmPNJO9ON2zqfCPx3so2u7rU9DW60GFdkDWO1JYWbhGcMxHX7wHTtWR48+Iy/GS80u0trC8j8SabZrDJd2sQ/0i4U7VmVU5BMYRTkclc8ZrC1T4MX2g2ataXotriSUbZoSVdlwcjHt6/Sup02+1f4fzT+K7HS7W5vFVYpJ5o2EUi5BZZMdDxwc8+lRCpGautg5Kz0locnrPwR1+30G61i5t7uO7jiE8j3c/lmTLhd2ATzlgcHB6k4rqPA/gm08R+GdT0i8Utq32c3AUo0bsF+66c4IzwSpr3X/hONL8WeC438YPZaY99HHdWENrHJJJHGQd27AyoY45PXHSvPvBvxubxV4fvPDep+BW1SfTv3dsdJhkkCqcgNJ1KHgZw3Ofes6nNb3djejRgmuZ3unozwbS/ElxounyW8tzcM98pRYbSU7SQNo3HORnGex7Vmf8I0upXlq7TyLdh1S3nzmWRwcgKN2B/wDr9a6HVvD8sf24SyyadcI37q4eH5JADhkAXPKhh7msTWbiaTTxbPJAkcQCzySfK+BgfIucqetbws7tM4ql0ktj2BtPs9L1KK08Q2zG2eOO9h+xtgKzoCMeqkcHvwPSuR+HfhbRdS1TVbDxNqEdrZ2qSSxXPlYkEmP9WFA9SvzEVyFn4g1TR/B6wW+kSLJDIYra4mk37kwSDz3BHQcYPHStXWvCaaxrVlr0lo1zBfJGZJViYwmQRKXTngFGJXPOdue9W4x72Nqk46dT6H/4Jm29sv7VGkNBMtxts71fMXOB+5f5QD0xj0r9j+5r8gf+CdEOhJ+1RoL6f5xvXsr1m/cxiEx+Q2CjLgjnsR2zx3/X7ua7qK5Y2Lp/CeCx+KtUuLzVUOpX1xcJql9CkMM5UJGl1KiA4ICgKoHPp3pLfWvEcqhxfXTK3I/4mL9D0/hFY+oXD2un68lqAlxJrGp42jk/6ZNz+HFaGiXhvLW3wG+WNSzYwCdo/wAT+VfMVa9WM5JSe76s7o8u1ixqGv6/pts1xLeziJRkqL+Un6Zx3/yayf8AhNtfnaMQX9/GG+6tzcsGcnoODx/9cUzxxG9xpojjeQPyRsYDHuSeBXMeGZpYpyzuvzORGzAuV4OcnHt0FZfWKt/jf3sXMlK3Kj0Sx1jW44EF5ql60igbmW6k59fQCsvUPEPiJb5ktdW1Jo+pXzmyAawG1qS3vgjTNOCdjGTKqvYnOe39KtWlxqFn9klNpE8LxJune4G4ZUkjHOeePxo9vWf2395m7S6WLPijxlrek+HYrqLXNQWaSRVDmc55YZ46dM1NN4o1zy7Rl17UIxIm4s0zYY+n+fWuS+JWrXMmkxJcW0cCmSEptlDMc4LcA8AHjPfBqGz1s+Wn2kYgRQi+a46eoHU//WrOpiK0asI8z2fV90Ercp3+neJ9d2mK51K/eVcMXW6O3aTgDqOauat4ovtH06S4k1S+kcDCqLp+vvz0rhrXW4bW7keNSkXloUY8txk8kn+fSmr4jtriCa5uEjEk0uY28s/IoA+uST3FX9Yrfzv72TdJWN/WPFer32lsmn+KNTsrzySTIj+btYjg88ZB+o5PB7c/pfiDxU2pRm4+IGsXFtN5sRSFYgkblQEwducqcnng55yOKju7h5LNw5LqwAG1QVyAOcDA796ztNsY7rSZJGu5ILuHeTbxj+LsfYnI71SxVZac7Ij70rHTx6z4wj1oXA8X6hdabGrg2vC+a5YhSG6qo5HXnaDnk07V/Fnia1kAj1/Uk3M2P3vAAOe/sM/n7VmafqTvcLGQMzQbgsgwPLC5AGD3Geah+1pqGrRQTfPtkGwkZBU5znpyvr3ApvE1pfaf3lyV3obFx8QNckjjFprWpSgR7nlMrDJx2H1/lRpfjbxLNIYptd1At8wBEpJB7E46j6VzuqKbXVpVgKrG2A0SqQDk5JH4e3JqvHqUS7fMYhXyBsbBYH3rN4it/O/vZk20zutF8T6/LeSrc67qUsNvHvdvNIDkgkAbT0GD3qFPiJq24ltR1Ax4YlhcOAvUgdfTH51kR6hcS6C08aLGl0VJfGAkY+VR+IH6msGTUN9vIskgHmNghUwTzg4Hp0H1zVfWK38z+82laLsjv7fxhq15cAJrGpJCoy2Z2yeOBntVrV9f1lVMtnr9/GsZG5Hldt3r/SsfRWl8rdPDsQD5cgZX16Acc9f51uLDFcQrIwZiwO1Wzj16dO1H1ir/ADP72XZMxtQ8aeIo75I7fVNUMIOJH84kDj/6/wClLD461lbeV31y/k2KWOJmyOyng4wetS2enG3up0XdJCsePLYg4J96xJNLmt7qXzI1MDn7gwrbjyRnnHoMfnU/WKv87+9mfLY67w/4sv8AVYGY6rqAbjrcvxnoDz14Nabavfxxbm1jUAwP/Py/Pt1rg7W6uNOYzwuCmPubuBz1IHuK6HSPES3qeTM3l3I7FfvfT/Cj6zW/nf3mkXF6Mtza5rSICdZvlLYI/wBIfHJHHt+NRz+J9VEIJ1a9icH+G6c7uRwAT9f/AK1WZPmhZJmJXHPGAaxPsbfavmAxHhtzYOByM4/PiqWIrfzv7zblXY1l8Rao0cROr3yic4jxcv6+v+etLrHinULGFlh1S+e4JKqn2mQ4Ix7+4/Os7VrErDGbdnZY03BN3boSMelRWMc17cfamijvdqr8quu72Jyeua93DwToxxEqjaV7q9tei9DzqlSfO6Sja+zt0Nmy1HWViR7nXb4hhklrhhjnpj9PxpJvEV7HCzNreoRY43G5f16jryRzg0PZ3c0hUkRRnqScY+gGf1rPmkgs8k3G1M8ZAwffn1xmvGliqs5czk/lod8YRirF238TatcSPGmqagX7b7phz6cH/PrUy6nrLxSu2t36ckKFuWOMcdT15zVaGNLy2SZWkVJDuUH5T3/SnxLtVbeMCKNMbhnn6D1+tR9Yrfzv7w5V2Ofm8WeLY7yKF9XvoyoBdftB+fkHj8Mj8K2rHxBrlwtxv1q+HOEZLljjjP8AnNR3jCGQTMrFACNoxijT8ymSR8AEjHy4/wA8/wAqX1ir/M/vYlBWJ5PEeq/aoFGs6gqEGR8XDfdGOD6fez+FR6p4h1u3UtHq9+ACQWNy2B0I4/H9KpMoj1K1YniQNGc88g5B6+g/QVoyWokVgw5b+9z06UfWKv8AM/vY5RVlYjbxRrC7lGs3zkAlmW6YhTjgZ/z/AFrD8MeOtf1CyvJbjW7ySUTyRRZnZQAGIBbHYcf5NaksYksZIguPkIJxgA+/uK5b4f2q/ZLx3Zow9zIiLnG35zxj/PpXOsTW9tbndrd33NacFySbXT/I7G48Q67ZwiV9YvHSI7pNty+XQZBOM/jx6VR1LX/FVjbC7g1u6vIvvGLz2BK54wQTUck0JuI5CweBN2FAJVj0znv9KW1WWzuFtgCIpEby42ORGw5K9TkYJ/I10fWKv8z+9nPyqSsULj4h+IfPSOLUtQwDhm85hk/ieB+vFey/BzWb7WvDd5JfXUl1JDetEskpy23y42xnvyzfnXi82lTrHI8cQZmY4ZT1/DtXrXwDUp4T1IMct/aLk/Xyoq9bCTk67jzNq3e/Y5I828j06iiivdNAooooAKKKKACiiigAooooAKKKKACiiigBK/M//gtR8XxpPgPwZ8NrO623Gr3Tavfwo3PkQgpEGH91pGYj3h9q/TA9K/n0/wCCjXxe/wCFxftZeMLuB9+maLKNCssHI2W+Vds/7Uplb6EVL1aRcerPnjwz4ivvCPiTStd0yZrbUtMu4ry2mQ4KSxuHRh9CBX9Mnwp8fWPxV+Gvhjxjprq1nrmnQX6bT93egYofdSSpHYg1/MMetftX/wAEdfjGfG37P+qeB7uTdfeD74iHnk2lwWkj/KQTj6ba13izJ7pn37RRRUFBRRRQAUUUUAFFFFABRRRQAUUUUAFFFFABRRRQA0/zr8avjB8IblviP4t1mynMzzaxeyra3SqY5M3DllD7crk5Hev2VNfij47+PHibwr8ZvG9pqL2t3pA1bVIrOHaFIkW4kEau/oSMc+tcuI2RnPk05zzTxV4d1jwvKmtadZLo90rfvJEKlY8oflBVic8jt2zxXrGg6iniX4c2fi7xLo2oahc2kht4YzCfs5l6qZSo+VThvmJBOOh4rnte8fXPx40tdC8O6Jrmla1DJ508cCB4nVASykq3zDHPK9q6zwD4qOrah4P+EHiDURaaTCbnUtQktUSHzCilxGTkbnwpUE9CfauFQ52l2IjZSdtV+p5n8YvihqHxe1TRbnUdQVNOsGm0uOxjk3ASBQ/3f4QGZfnYAfLgZ2muN8RNc2fhvS54Yrqw1PTm3Q3WxogJizHejZ+cAbcnoGPoa9u0H4J21x4uvNRhR9P0h7qS4jsHAYFSxMYd8ZIAJ4+mTVH4piy8Y65aaHolzDJc6e8g1Cymiw7cLgoSM7c56ZBzg1rJx32Rnacm5Pc82/Z/8LnVPi3pupTXH2trm5L3lrcK+4FjkuNpHIJyK+g/G0l34t8ZarNayNeWkJ+yQPjgKDwMYGOB0HrWD8HPBa+APBN94pvxJbavJCbZIcEKJGYhSgPcDLZ9q1vGusX3wt+GMeqWEscmszhWttwDlZC/Rx/wHOD2U+tFOo222zo9m4wSn11ZQtPFujeLPDd14auzHerp4mtpJFXZNA8hKsIwTyOp69upxWZ8dPBtrJ8KdA1Xw9dPeLpUxW5y7SXG3y9u114IBA6kdcV5Do/xD1zS7ia4s7fTLjUryXzNW+2AMJ2BL4DgDDMS3I5Ga9D8M/ETw/8AEK1kXSL9tHvYovMazvXVGYFcuqSHAkVccq2OvU5qXGMnzLQcZc0OVHDeF/7C0w6NZa5ZyWuka7aYaZp1VoBuPyEnuxDAE9OK9W+E/wASNR8Aa9B4J03xXNceHr+6ZbaPVQ8sy268BYWHCZBUdcdMVyWo2+h/EfSRbzzQmJXUPc2IyPu5UMvVeoPH5Vd+JHw6uvCWi+Hdf8OWttrcekQgxXQfeiOHDZJ7cnpx0xWLcovtcmMbK/SP4n2RokmpeIvCH9leELSztNUe3P2u81EsYoWIIx8vLk847DFfOnx2+CXjPw74Okm8TQabrGjNPH5s+ks8bWxByHfdztJ46YyRkgc17D+yD8XtK+IHhq6ucHT7+aZYJLOVvmSRVLEZxyCDkeuD6V638TPGOheFfCuozeIL23trF4WjlacqUwRjGGyDnPQjmto6LXc6HTVSNz4/8O+OtI1TwXqOqyxTaTd6DHHFfwSAssj7Bhozj5gcEkEZBB9RXiXxE+xeI7s6joaw+HrdZmgeZJknW8ZsbQFUHaQytkZOd3UV6T4/il8eXVxfaPKNM8I6coMaWOxmvpgu3nBGchgMHGCvGK8OkuX8BapLZWk+GuLb5GaJglvOct5hEn3XGCMYxyOTUczl6nLV6J7dzp7jxD4b1D4eyWsT3GkeKdEt1luWmAiRMyhQUXndkEcf7XtWJH42uJPGll4gvnlu7q6mE6WLsPJMO1Q4PULwBjjqO1Q2GnW/i+4kS+a2vNVksWuJpY8M91tDFki5wXwucdeeKy7rwbZ2a2eqT2934dSOQRodQ/ct1Bz9DmiMVZ6GbqctrHo/i7WtDs7fRf7Bil1PR57QQXlpNblGsFZTJtMi4ViHJYjngnpXMeHfEXh+81J53tI1msrJRbQIMvccAMQzfLnB6E8AGugl+I2hapfXHh7xRbPZaJfXOy01KzjG2GNujso6rkn5gelT+D/gpqF14mn8M6msuh3kiPLYXYj8yNFwSrPI3RCM8jPUcUuWNNJoqVScpKyuVvBvhPUPihZ/YPDlrdQ6fJqJmZmTPksUIG454VgW4xxtGDX0tZ6P4R+Dfw50qz8Yi0u/ENgxFjJGwNwct8qFjj5RkAE9OgzisnSPHFr8M/C8eg+Eo4rzW5YTFqGrKgaF2J/5ZqRzg9D069a+a9a0fW/iB4n1C+8TT3EUUczRBN7brlQ2VdiT1yPQdsVz1ZwpJ1K0uVdjupQldKEeaT+5HqHxQ+KWseIbV7WLZHOybrLSRuETAEAliPQH7xx7AVxNrpdxdeVPrEsd1cIxeOCMYghyQQFH8RGOGPP0rRhhEK4BZmIG52OWYgAZJ7nAFSV8fjc4nVXsqHux/Fn1GGy+NN+0q6yBlDqQw3Bhgg965i88Pz6TfXN/pTXG28jFtc2kM2wLHk5eMf3hnIHHfB5xXT0V5WExtXBz5oPTqujOzEYaniI2lv0fVHZ/DPW7C0+EtwNdlnh1WwEqo0lwZJHVeV4IyTjsOenNZ918R/Dnxchfw/HLb2KERtPNqThHC7wWCpuyWXqc46VzTtcRwyizaKOeRlYtKvyvgYw+OSMce3HpWD8XvDVx4F03T59V0O11eSa4URz2G6JBuXlRjkN1wcnIwcdcfbYOvTzBcy0a/A+ZxUKmFioSs1b7zrNd8E3tn4mTRfC5tns4CsbxzSq/2x85IzkLGpzj1Hc9q9p+Gl58P47fXc+E7u68VsP7OuLCKNjbzJt4MJzhEJBO772RnuK+X/2fbHTfEuv6XZK2r6derem6lkWXzLeSVPmReoYFuc57gfh7BN4q8Sa5rl7HJPML7U5FhnVFwzYOAnHQDAH4V7kYq9orY8qDUldrS+xHrnjLwv8ACbS5PD1xZSXcOtX2EuIZBKNPcnLMGIBPO0HkjGap+KfA8/i7Q7nRGm2y6dfKI9ThdgIWQt8hIHdhlc9x+Ua6Rb+O9D2XCWum2eiySi5uZY3V7lTLs88lj8iADAx/FnJ5FZWl6ZqOh+J5tIVbi5spJfL8/a7J5ykLGwYjlXUICezAdiTUKUafuX+YSi5aW06GhpNiuuaXL4k1rV5NRtrUtKGku/LJkjBKqhP/AC0J4wBnnnrXL6L4Os9c1qPxE813LqBDPPI9w5YNk5Qb+Tk85PGCK622/Z/tPiZrVzNHdNDcxgzPpa/Issi/xLj+LPXPPP1rlNBvpNNsIrXXr20WIeZatdNF5ZVydoimCdweM43DPPApTvU20sKnGTaclp+p1Hw78O2moeLr7Udb05bJJdrpeeUi+XKABh2HSTPAxwcj1xXXXn9vSaPb+Dba/k8Sapqcq3ct20CxzW1uwBWBsAYAGWb2FX/DPxAb4S6T4hh1XSHsIrcIIZLoI9veuw+SJCeoz83TIwTXKab4zTSdLm12716TQvEl5fSIZDatKcgKwV9pysbhydyq4G0AjtVU9d9EjSShBaddWbHjBX8L+Hbi2mvhY6FbQhLZrd5FlubjAYO5UHncoCjBwBjoSK5nxTb6n4y8B6RaXCLHcyOJooYQAEkAIZxtHCFST04Jx3rV0n4kaT4g8Urpl9LAmr+WHYbCbeQf3lbGFJ6+h4PFc/cardeNPF2pWljts9Z0+by7aKYLICAdu1CrcAnr13bgewFc8vaS93bz7lyjTkn72j0sUJPAOp6ZfW994jjj1Gw0u2UpejIkIAORnoRjqcZ75rO8bePkluLTTPCmk2pjEpa5hv4iZGAwUw2VGDk/iK7PxhqmvR+E7zybW8Eun7YdTntWR1iYEbkJ6FTz8wGCBjg1yVv4TtPEWki3muRHbSyLKl3vbzNw5VdxPHGcY7D2rK8o2cyakVZxo79+p6D4f8Cal8QtY0S7s/FlvpZtY2n1HSrSfcoiwFmEoJxt28fN2ORTfBfhG6uvEl34eimhujZzG4Ta29Z0UEHYB97IKOCP7grO03T7ax8UefHq8OoWkcXmXdq26Z5I24ZCqAk465OAMAmsvV/iHBrfjTzbXTJNGItxbECRXSRVBj3Db907NvHt3ruuqmjlujK3st+57Fdan4W8L+Er7RtVvLSTU/IKxSWsYlmDA9GVThcjg5xXz9pOoWvj640zwBpfh9bi+vrvznvYpMRtOmcIwztXjnk/lUvgWztPhLrt1f69Bb6lLORFI1/dsihmG7eq42liv3c8VifDK507xR4jvdStdQGlaxHePqH2VZDDKjZz5kfTkjGMGsYQhZSV36lyqOq46W8vI7PxXoOsWvxI0XQdUmS61PV490Nwr/uARgKpbAUDAIGDxjHpUCaRrnwN8M+MbJPEqWmuNeQhJlxKsEJYkkZydrblHQ4+tegat8TPB2v6TpKeINRtb1tOmk02O8lgZZVO4uVck/NkliGA53HPYV4T8ZPE3hBfiBOmiSq6w28VlLJbrlWUjcWj+XHBwM/l610VFzRSMZe63KC19TTs/FlzoPhdodezrsdoouozC4YIS6K5z13NlW288LgYHFeY6heQ6rrL60tvNvuyZJ2WI7gccrtPBz6ZPUcVr+E9Wso7y8szeW8+k3Rjto7eJ9j7dww7M3I29DnHAp2qyW+kXs9nFbK0JlaUXXkucRHJVwSOQeoZTg9qwS5XsZ1OacVfYtXszalpF6+lJaRaRHOsn2K3/eSwMAQFLEgjqemO9ejHTZLf4YXGoWGq3EkE1uLhrOW5P2eOZPlcwoMAyZznPXBzmqMHhfRdagntLC+WzE2lx3zPsBKsrjBJ6jdyORxzXLQ3mta34bfwoqNJpMMv2iOCAoqltwwhkA5PVsA9WP4P2i3SsXKm46M+gP8Agmre2Uf7TWgW8YuGurq1vroGZSFjj8hlCr68/wAq/YX3r8hP+Caem6jdftHaVqd5A0fkQ3dru3fKN1vIwXAA5BDev1r9e+tehh/gKp/CfNumzG+1LWrdwAIdb1PcGHJBvJ8EH0wf0Nbun2q26uU+4ScDPOepJ/SuchZoNQ8QXAjaaNdV1ITjGAoF7OQR64B5+v4VaWaZreM/aI5Yp2Ev7sEdwQOegHX3PWvla38SXqz0LaJoTxlcQrprrHN5dxIuEKjqOenb/IrA0DSVeOJoUcTW7Z3Oo6YHp3/xNXLgT6/qiwOQbe2JQDaCCOR145xir0lrFbyHTrIJFkZuHQAkA9E65GRzWGhHKr3OPl8N3uoa0zHWGaE7mSJbddyZBwCT2DHr/kw3Wk6zpzNb/aTfhQmY9oAi+X5gTznJYHA5x35r0HS4Y7O2nePIRZT93JJwAOlM0+0aaeSeUA7/AJgSu1h9f0puRLgmeU6z4X1K38OpNc3w87IXcIl+ZvkUNz0wQxwOPmro5PDEaaPDcukt1IsYIjiGNxGQQTx+nrWz4+XydFl+X5FlRQB1zuFbemqI/D8M8oIAUMQOg56n2rKrrVh6P80VyR5LHI6b4Tk1C+ea6ZhHldkPHHHQDHTt0ra1az/sqziFvDHIxOAGXBwB13e/FaEN5JIJJbVVf5wu4nHA5Izz9PzqvqEbajpc6XQAZnZeOCgGen681epm6a5dDznUtYW+jktLaVhc7SGVCPLiycZyeQcZ6E1LY6Rdr5YtoUzIo224J9gC7enG4+ykVsw+GrSxW3kWLfdTKu2Nj6jg/QAD6YrsNL0E2luZPJL3P3vm+UbiCMd8AAn86ZUKXKrs5W3sY9NV1MokeP8Acy4UfONuDj64FUk0uaxmaRWkZ9n38ZZc5Dc59c/TNb9x4VEMZjd987SGQSNnaC2C3APoBz15qN4Xk8yaV0UMdkMPzF2Vc5kCDGM9vzOaLEcmhhanp8sdr8yvmUbQWl3Snjkk9F49Ky4bS7vtWhhZQBgg7cAFdp6Hn9PWu0s9Pjt7hZzDIU2nJBJIyePzJPFSrCvmSIsWL+ZyCzKPljGACP58d+tIcKb3KohmWzlgkhjhilkynmHcE9AoB64/nVZtDS2uIPKQKvUsy54+vJx1NdO1lIskGU3rECE44cnrn9KdcQvI3lzbTKFKqq85J6/Tr+VGouVldZJppjHE42lfKLNwGzkn6HA/WrsMwWPcJQ3lZXd+GSfyAojukS4ljihMgTAcrjO769O1VrTyZnx9oE0+5TIiH5VOCOvfpgmg3jHQmjupIIgFA82VmYmQY2/X9aq3l2lww2go7Ko2nHLA9uDVgWafZ3lSNpDtIRgpIOSemOc/pUlvYmOae5kUfu9xUDgKx6g/pzjFBNitcaTEYo4sEMykDcRx1Pb3A/Osi3tRFNI8qgJE6tuycDOc9O/BrduLxL5V8v5ZEf06jH9AR+NMsbeC4ka3uioaSVXI3D51UgqDzwCTx3OKqNNyfuomSitWW9P1VZBHEWMg6KzDA6d6Zq07Wd3aXHlHZvw7qONp65H+elZzSLHFE1qglkmZVKg8Bif0wAe3AFObxE0JuLZoxKIwqqzDcGZueeenH6V04aMlXjFxvfS3qTU+B628xLzWHmt2iCyLN5h/erjDDbyfyx09q6HS44LO0hAVVdYwWxgk9ySR9P0rD03U7e3slSQxb2LbyydM9RjH09uKitpbtJri4tZGubdOcy8EZHf1/wDrCvXr0HySpU48sYu93s+hy06ivGU3dtdOhvalrEce1YwJS2So7HHU+gA9TWfpNhNfXC3l2kaoARDGAOQerfyx/wDXqvY6DMq232pnnuN6JLtYbFUDKgqRzyfTvXVNtEgVSMr1ANeHUgoOydz0IyctbWKU1xFBMSRtcjg4z8o9PzqGS6K7Eb/WSZzjoAOpzVm/t/tdu0Z+V+qv/dI5B/MCsA27wyGO62C3LfNJIcs+C3B9unFYljIbr+0oUOdqtnAzkEflWtbxq0Ij2+WpQ52t0rL+3NIZVtmEMKkx7lQFnbGcDPCjB6mmnRRDY/anmnMLSK80aynBTd8xOOenX6UFKPRsvWsaSXk8u0mO2Xy41HHOAzY9zkD8Ktszy7Y9uZGGeAcDNWEs7a1tMRwLGnZVHPJ/nzUvlKuGB2bgckHn/wDV1oIkVbyMRWsig8BCBxzXGeAIWuNPvBj5WuJRuU8/fPT0+tdpdYa2mDYxs6Ae3Fcv8N226fecZ/0mXPb+M1zL/eH6fqb0/wCHL+uqLd1GIX84PHGkJACyYwW57du1VTJLNp/nL8zq4MTDoz5AH4E5H0NZ/ji0vpplt4kaRJWyvlpkDtliQR61PM1xpNikVuu9rXbgsvVyByfcA5+pHpXScUG73a0Rs3VxdxAsbOHcBnmc9O/8PWvRPgbM1x4d1WVgVL6izYOO8MWK8XWW5uJXaaXzGwrLhvu8NkkfgPzr2n4FsG8O6pjtqTD8oYhXr5b/ABX6fqTJ3Wx6TRRRX0hkFFFFABRRRQAUUUUAFFFFABRRRQAUUUUAeXftMfFiH4H/AAG8beNZZBFLpemyNa5/iuXHlwL+MjoK/mvubmS6uJZ5XaWaRi7yMclmJyST3Oa/Xf8A4LTfGBtF+HnhD4bWUwWbXLttVv1Vvm+zwfLGpH91pHLfWH61+TPhfwrrHjbXrPRfD+l3WtaveSCK3sbGFpZZWPZVUZNTHVtlbJIx6+x/+CVvxfX4X/tXaRpl3OYdL8V28mizZPyiZsPASPUyIEHp5h964D43fsF/GT4A+D9P8UeJvDPnaNcQrLc3GmS/ahpzE/6u52j5D0+blPmA3Z4rwnw9r194V17TdZ0u4a11LT7mO7tp06xyxsGRh9CAa0i1cmSuj+paiuM+DvxCtPi18K/CnjKyKG31zTYL7bGchGdAXT6q25T7g12dTtoJahRRRQMKKKKACiiigAooooAKKKKACiiigAooooAb6V+Mn7Q3wRXxN4g8azWxuHvJtXu5FiWUFObl2Z8dyBng1+zZr8r/ABZdLN8QvFGj+MJY/DOn6hqF8sF9HNvlaL7S6iTaMFfl5zntxXJiG7KxEoxlZSON+AGvaT8N/hx4ru7LU7Ox8U6XYrG0dxDmSVZmKK0S7wQR/e+Yc9Oa82+KEPhPUPCvgrWPCWoR6r4psdsl7a258uSOUuZVd3POMbV49D3Brq/EbeFdS8ZSDwppt/eaHapGt1qUsSiaSJDufGAOGIBAOWx2rzjQ7bUfHE15EuhR6peSXrXEdw8LWttApBGyQ4zJjJwACcHk1y8rjGy3I7R7HVeLvjFrHiLT9VfRol0DRtPDR3V00gmmf+FtuPujdyMZxjHSuP8Agb4m0rU/iv4e/tAz3l80CrbXdxnMr4IKNg9xkccnHrVLxLrWuSW93ps2iQeHtItoXF/YKuXmZHG506ZTkcehNex/s5+CvC3l3Pjm3kik/sQyQnYny/aFXHGR6EEY61hK6jaXobwi3UUlr+XyO9+L2rSX3iW30eMCAWYNxPCgwvmMOF/AbR+JryfxNdareeJoPDmqXkR0cwJqEVvuBldxkAHvtwzH8c112mztql1f6rezMyzNJczyYyVjUFmPv0P5V4Lrnxgls/GWq+IrPSG1Wy1Ft1t5rbZIgQoVUwCdoQAYP9389pRahyRByUp3m9GzmdfsLZPEivK8WjWrTLKVJHmRNu5JIPsvUdKSTTbC41PzROsW65P7jBHDAhy7Kp+8CVHQc1s6kt/pGpXGo+I9IvLWyvN0pkSFbi3JbG0tjJUj0OOfWuRm09oYRp32WRbiTBW4EO5ljU/dY5xzkc+1Tqt9Difus0obp7GzkXQ5xZTyoqSrvKmNVYMhBPUthk2nPHHPFe5fDyS78eeDbi6sRIscr/Z77Td+7eygE7ox1GehHPHQV87IumXFtcQXsyxagrb7dVAQOozwzA8Y564r0Pw/8bB4Xt/DFvbJF9kNybTUXQEyx7doDrz83ytnPfHanKU7WirnTh7SbU3ZWO/8M/D2zsvGmnXbaifD+n28sdykEcjKJLiPcNwk4wxDYwT9Sa3P2ktP8S+MteikZJ7qz062jZbVULQu8jKR0JD4AXqMA5Nc78d/FHiPRZtINpb2+rzXIlaaeSII74ZSo4I3HaG6jvVD4cftIXFxe2WmaPeyWlxPPJBHZXKCVHIwQdh4TIOBtOcg+1NQcoqSepT5YylTvp5FPw/rVx4B+26Vd6ZeX9hp15vZ7d1lZmZ9qqUzxtxJ+fIr2H9oL4O6VaaVb2emwz6jLqLQTIfJC/ZoiGbdN6DIAxn14p/hy6n8OlpbrwZb3U73Ju3luI7hd8m4tzwwPJNbfiH4sXWtXH2jUPC7HMqyyRR3TqkgAxsYGLlPY+lYzjOXwo6IxhyONR/hsfM1s2qeC7XTI9R8LxXuo6ReM9nFEDGJIWQhgSM45yQT6jrXefGDTbXxz8I/DeqQ+GmTU7q7aKWzViwtdqndufpzuXBxmvQ9U+J+hT7xceBbdZZJCyl71l25wMD5MBeO9c/4m/aYurhZvDumW2lWCWbiCSOBBdFXB2gb8bDz3AP1qo+0tbY5pUoX3v20OE8N/BU+G9L08+MpYjpkaeZAsr+Y8iNhgsaZ5PP4dyK7PxV8Sr/xRPpdjFH9l0CMraMIyNwhUfxNj5yOPl+6PevCdQ0nxz4s8TS6jea9MkPmY82ZmyQOOEYdOOh4r0RWKx7BhVzuYLwC2Bk47Zx0rycdmNHCK0XzTPRwWBnXu9Yx7vqa02tPY3Uw0+QLEVCrJsw465IOe/H0xWSzFmJJyT1Joor4PEYqripc1R3Pr6VGFGPLBCUUUVxm4UUUUALUWrfEa71G11fR9Y0qO7i0yGO4024wQXJXaFyerbug471LVXWmsLrRZdP1G4SzhuHBFw2ByvzhMnpkK35GvocmrcmI5P5l+Wp4+aU/aUL9jy/QPFt14L16xvrdZ7K5jkUSKtvlEYj5htGCQCeobP4191fs/wDhzUNa8Pz/APCSal5txdyeXb+ILHT44JURl3sjyYOHKqdrdcFv7ua+F9Ss9Zk8PrrWlTwR2cYWKL9+H2KD0bPBPv8ASvoz4a/tVXlv8P7bQ76Oy1abUBFF5N0FkX90jxuFXOejsRgdhyK/QLuysfHYeSjFqRN8XtY8O6f441/RtQ0iC00jToMWOplS/wDaN0NiujgEkiUA5I7qDj15G01q88f2+o3V1qE+hWWnqL63twTgocBo5TjGAWUd8EexxPpPhW51DTb6z8QwWj6LA5KXt2X2C3JCgx5OQUJxuJPG3HWvQLP4J6S3heSy0y6t7TUpLDzzcTbislvkqJRMwAA2kcZyGJz6nGzn71RW7WHTnKS5Vt/Whwfw3+M1x4h8RPd2Intta08ebczBcLKNwXzV9jkA+5966S++GvhXSZb3xhd6zG2nX8yzppkkgmZbkZ3kLnczHP3m4+YZrP8AhvqenfDzT7rT9HtItdvDbSWz3kkZVVt9oBAU4ycD7zcdDVHXPC8virwnJp13ZNZx6mgns/tTDfGQ/DZUkdVI/LPat0rqz0Ki5Rjdq5meLrqf41afb6+xk/4RXRL4Qu0RZpIHOPmwF+ZzxzjHYYr1WTwX4T17QL2607VNM1f7NAsr27ybp1hVAQZAxyCTu6cY968/treKD4Z3k9kbO48Tx8PYx4YXBWQqwZAeMgEBhgg46VzjeF73wf4X/wCE4uLZ7NmdvM8/crurNhIgCDkgtyQD93ORXPUV1dPXsTSqfFKcb3/A6KysbGz+Gtzq1lYLaTG6LXV7dErFbIGzIFXO7cflwSMYb6Vy8mhab41sZZrO4jiv7PcbTU9NmH7uYgFHLjkjH0I74rY8F+NfEHjLUDa6bbWs9vqibZ9NuJDtNu/yCTjGH+8DnPSvRfFEll8GfCEfhvQvDKazp87Obi6s22eUQwQuu4YZlYhW5wQw6VWH5+Vqe4OVOpZroXfE/iKw1z9nmxv2u4/DfiSzjWxurWGyLLqBRsfcxnksX3dMls18zaNZ3rf25aajOwN1Czw/MSUmU7lKKTweG6cYr2XxRoOp+ItLtNMufto1DSVdrWxth88ofBwwzhgDjr0AryL4neCtb8NXWn3llFeIXGT9rYKEkH3hGyOTtIIHIHQ4qpe9d3s1+PY5azno07JGv8DdSuvC/jqNL5prrSr9GF3cLlWgbAPzMvWMFRkdPw4q34i1bRPFHjK7j8P+IYUWCRjFBHAwilK8kAkdSu7HPPatn4f/AGTT/D8KaneXEV5NIl0+50EvUAxYK5aPJyx9gakPwd0bVNYMsGrS6JZyyxTtqQRxBGxcfKHC7SeR0JrljFyqKb3XY7F7R0Yp2b/FF5fh7pPxE/snVdSlm326LatHFC0mdjDaxCgngFegzXA+OfhWF1RDc6VqGm6Y26QXN9btEHRWAz0BC8jr1zXuWj6JceGfFGu+ELbU2s50kFzYahEgZo5YwWRhweqM4x3z0rU+L3xnls/gzdaTq63EniY2qpdzW9kJo8klFfeRtVmGG2/7XNdbjG7Sbv0IlRjK0paeZ5nqnw30vStBXy7xbdFiLJJJMAM8evQZxz75rI1T4PQL4cn1nToZte1OPTvMnuI42j/fJ8pXOecEckcEDPGcVz954dTxPpKa7pbXLTXkEayyvFwgQKNojPA3FQ3TtX0N+zTNceGfAs0P9nRQTQI0TROilLstIMTSKRkMq/LgYBBPrWMZRh7rldlxjGpNxiraHyrp+gjwzeaFqt39sSRJxG6Y/duAwYhz2BJ6c17X4j+I/hf4jaJqNvc6Re2d/pFlNLZRy7RDcOBgEEHscEE7eM103x28M2eueC7lPsq2c7sShs7cnBPBXAxgY5yemBXml98C4fAfwd0S91vVlibUJpHtLf7Q0ctzFhMcD+6xPBI6/StIw9o0r6kxcsPeG66nDxagvhvQpbTyJLjUNWt1dpLZt7RJ5oIV33HBJXpVnwrrT6Db32k6h4f+16PeI80cdurNLBKqnJLnqB7461zek6TLDdW6adKCZp2jnkkcheW/gJPzM3pznFezfDH4d3VrYza5LrKR6UzyR3UFwQ0yPgiQLk4D/Kv/AHyKio1D4mFLnqv3Fsepf8EyGNv8bLS0kS7WdGnLyTMwjlH2WYLtU8cc8/7VfrX61+Sv/BO/T4ZP2nNJvriWeDUlgvRHaXRbP2dopApXnbx5Yzx/EK/Wpa9aj8G4RTirM+ZmnF9eeILLzNm3V9QbYP48Xsx5FV2eaS3t0gVohCjqzhTnhtoUe+Men6VXRGh8cageiyapqff/AKfJv8R711GmxBZrxCoIWfcPxRT/ADJr5StpUl6s74/CVoIxo1p5rfPcNzHCT2Jwox2HT64qrYR3MkkDOrPJIxZ27kk/pj3p7yPdal9pcbklAVMDkDORx+f61rW0e21eccM2cdAcAn+f9aw6iHyQpa2YRmVXLBiBjOS3vVdZkRSySAsykqR+QJ9q5PUNWFxeQCV9qbjJ5UfIdsEj5jgbRgnnrx9K6KwaFQbVmLOkUYKMOgxnrjryP0okQc942aeTTJRIpSP5WAPOfmXnPetdroyeHUgjl8ptgAIxyOuPaovHsKjwy6quxF2ouD/tDp+lUv8AhB4VtVmk1W4hTAOWfiufEKonCcLPRr8SuZfDYs6Z5Nio0yFoyI1Ds5YbA2cgdcnj1/rUniC4vLyztLbT7m2truS5jWSa4i8weUDmTaAwwxUHDEnBIJB6VyKeC7iaS5e11C4hgRiBJIpDS44wFAGMk9Sc1uaX4BZ4IJrjU7gvJ8sYVuORnA/L1rDmxHWKKUox3TKNn8INN0+4jk/4SjXEVRjy0vVVSNuCp2qDjgHr1q/N4Fs4xIYfE+t2gO1SbW7CsxCbAScfNwQeTxgelWZvBEYjkJ1W5Kr13ScCpG+HquxT+0bjYpx978av22L7Ijmi+jMyw8Kz6brkuqHxNqt5FDAqR2VxdGSNsIQxcZ+Zjwc449DW1JfJLNhp1lSVy6jkHaB90jjoQOuetU5vh6YJPkvLpFAxu3Dn2FMl+G29hJHqFwpbliWwTjpUuripbxQJrszcuLiEWbeTJGeOVIyMj05/pVPWdRt7qD7OpHmwqCkowQrD8fWsS48Jx2saRR6jeSvtztjOcDPp6Yp8Hw7iLuG1G6kfIJYsPwqefE/yr8RqSTukzoIfEls2mrK0sSy7AWUH7vHIOcdKbN4ktYQVju7YScKrNKCQOhPpnvXMR+BbOFQl5dTW86tgyTDC9eMNjH61sR/DmIqCNRuCh5B38fWteevf4V95cuVPZ/gaFjHDfW6oZFt7LpjOGm9T6hf1NN8n7RfC8huIbbbGLdIzhkK9enHXPrXPXnhOGYssWp3LhcgjfWrbfDaKNQrX1yCoA4btjpWfPif5USqqeydvkb0cl3HCpEunyIoyFVmT8jzVObUit0UZobd25xI+6Nx1yD6jAGMZ5zzWYPhs+0FdRuWKnIVpML9OBVFfBcd1cPBcXd5FJkbQZAecdQfyqozr8y54q3kU5Jr4ToI9St7eGKCUx3MTDc7x5yOnHXJP1rOmv3muop4QB5LHZuJJ/H24/U157eTeMNL19fD8Cadql9MJbmBDcCKZrdZUTJUkhtocFjkcsMA9+00jwxetYxLq85sdRWNXkjt5d8W4g5CsVGcV9rh54LBqNWzlo77X18jxa0cTVvDbVE0m/wAuWYEAuTl1OCOuQMdOn+c0/SdPijvN0jBeRIzOwyT2BOc+v4CmzfDsJGrLf3G0jP3xz0/rVWPwLbtI6S3N0DkAJ5nOMDkEe+e9eJic1xVSbdGnFLZO2tvU6qeHUYpSu/nodFZ3+lX0zwq8bNCcE4645/mf0qeVrZtLvVWaPEruQM/mT9SCfxrnrP4WWNuGa3vblRIcsfMwSfeq3/CEQRw3UbXd4XQlBmbG4np2465+hrxva4uWjt+J2qy+y/wOxW5E2pGSQgxFQ6gSYJIxjv8AzrG1gyaTqj6xpTLNFKAbu0Dk+bwfmQZwG+7k45x+dA+B0SGN/wC1riHbgMWk+U+wzRYeBHnsfOk1O5QHLD58gDnH6VKqYlP4UVzLszetfGui3lmJkvo4mbjyZDtk3c/KF7nII4z0NUbjVoZYyZb2HToIyT87L5pODk4JOO/ueawLf4cQXDQ373Uxmdj5Lt94Jg85x1IyfxqeP4R2EsryG6lZ2JLbiDnktz+JJ/Gr56t/hK5lHSzudTpdtYTaWhtpVMLMxyxwWOcEnPPatb7Ra/YyZpozGFO4sQBjv+GK4ybwfFY2ayPq9yqnoqtkn0AA9aoah4VmitYxLNqSLJIoCsVbdzkjCknOAT+FZ8+Ib+FfeNPmezO50uZDpsKvLg87S7fMEyQv47cVPdTRMqoJFK/xbWGSPTnpXEf8IbfS8rdzwxjo11PtJ/AA4/GlPgnURgm7lmUcN5Nxk/hkD+dHNid+VfeD1d7fl/mdXNOn2WUFlDuWIXIwO5/H/Guc+HtxFb6VfPLIkSi5ly0hwPvmqU3htY1LteaoNiksPKbIHrnGP/1VkeC/CY1qxkuDdTo6zSdHyPvHmtsPSq1KrnUsrL9TSnKKTjNNXPRm1q1ePMKzXDH7oRCAf+BHAx+NYV5G93psZG9TLmVmUjGXOfX0OOnanL4BdlZf7Tugf+un/wBasu18Az3GmqRf3TZUqyCT7rKcEAfUV6Ps4/zIbVFxsm/uGR2rrKkn3VCqGx1zjBAA9c9eO9e0/BNUj8P6oIxhP7QOOR/zwh9OK8SuPA8un23mHWLoDIwC+OegH417P8B7R7HwvqMMkjTOuoMS7HJOYYT/AFr0svgo1W1JPT/I46kYRXutnptFFFfQHOFFFFABRRRQAUUUUAFFFFABRRRQAUUUUAfkX8cP2ZPiH/wUF/bD8V6vpMUmhfDnQ510CLxNqSHySlsxSUWycGYmYzkbflH8TAmv0C/Zp/Y/+HP7LWhC28JaX5+szRiO91++AkvbrnJBbGETP8CADgZyea9rt4Y7WFYoY1iiUYVEUBQPYCp6F7qsg3ILi2iuoXhmjSaKRSrxyKGVgeoIPUV+e37Wn/BJfwv8SBd+I/hI1r4N8RsTJJokmV027bOTsxnyGP8AsgpwBtXk1+iFFKwz4k/4Jc33ivwb8L/Efwh8d6PeaD4o8F6gXis75cbrK5LOjxno6eas/wAykqcjBr7bqD7PF9pE/lr5wXYJcDdtJzjPpkDip6rckKKKKQwooooAKKKKACiiigAooooAKKKKACiiigBoFfjh8VfD8Om/GHxYnirU3ubWXVbqay0rT3+0XEu+d2CqFJKjDcj5cEcnFfshX5PaDpGmr8UPigbjRE0q/tdbv7t5MGQzwm4kbzsgcgjPHbBHauetJxVxOPNoeW/D/wAIT+NLHUg2oXDeGprySRNNWTymtyScwuQQdoGPlz17V6n8H/BbeE/7c0Jlme7SJr+wjuAA10g+9h/U4PXuK6W91Hwx4F8Kz3d21ui6uJJ4Dawj7V5o4G2JuoJJO7GPxryWb44y+NLbR1uhqbaNHIYZNJ0xfM1D7PG+GkmfHC+i9/Q9a4kpVA5Ywab3PRvEHhPw98UtN0O2KRC5h3XM0MtwhuI5clJIGHUoR6Z5XrWV4g8E6X8JfBsPhjRg0Mur3H2uYd1AGBx9B1rN8IN4U+LmsW+l+HdOuNMtdMmLXd81uYpsKMhGDHIPJyezLxx1l8aavN4q8YXV7bbjbWwW0hV23H5RtAz3PU/jUQinPfY6JNKF7Xb6nN33jfw94c0PXbGWdZrlIYoHtYz+9FtK21pAO4yeccjJrxT4d6NpUXiiPSm1GM3IupHjmk2ohVD80eT3O7Ix23V3vjDT9E8eeH113w5aTpq6x/2dfRyJ+9jZWw4XB4IPPXGKfr/7ON3L4K06O3sW1JVmjkdrctJcIpTHzIcHjvwcYolJRld7HO05JK17HsK+CJPsQMVxFMzDmPsfb3rltS+CVp4omCPc3Gk3MjKvmWTjPHYqeMfTGazPEWrar8F/h34altbTN09rN5sF07PIqIv7oqvy9QAWBxjPrXEah+1Rd6j4Rb7BY/2d4vkUqLefd5SgMilwSOdwZsA9NpyemZjeS0NpRpp++YPxq+HOjeB9T06fT7hdRF1LJLFO8fChcZQkjPfgDPQ11Pwx8EafrHhaPVru2hsYoryYorRZa6CAfPk/dGMDB96x9BtL34neF9N0rX5D/wAJVZrL5bMgAktxjB4GCTnH/ASal8L3/wDwp+4Tw7qj3V//AGzcuGtNw8u22jJIHP38j8MGm4qT5UcsYqM22vdPOPFHj7xR8RJre7kjFhErEW1tDgspGCx3H7uR/npV2L4TyaxcWsZtXtIrpRPb6jGoZFGN3zMuMNnvzXQx6G/xCsYtb0KB4dBwz+TIFVreTdhoye4wB1xmvdPB+o6I+j2XhqMQ3IhjCNIAoG7HQY446fhXPWrezeg6dFVJ++7P8zy34R/FrxV4ft7q1vrue+aGdlinniG0w4UJ6ElvmOfavZtF+Md7qwurfVN1pBcQ+XCUVv3k29MDvjg/pXPa18O7fwvGZbBZHikcy7p33iI9lHovp2FP8JXkGr+JjZSo1rdXccqbVRSPMGHQAHIG5htz157VjGSnNSSPW5Zwp2k9TlvGWqz32sTSC5meMO0fzM3BRiCMGueaRpPvMW+pzXR+Pba5t/EFzvi/0VtskUwGB8wwV+oKk59/aubPWvic1UoYqavo9T6LAtToRYlFFFeIeiFFFFABRRRQAUUUUAL/AA1g+N9Lj1Tw5ciQNmD/AEhdqhjleSMd8jI/Gt2j73BGR711Yes6FWNRdHcxrU1Wpypvqjx/wuz6DqWmHVJo5vDV/OElSCHIC5AZguM4Gc8dcCvYfGPgnRvgp4u0ax1E/ahcWv8AbNlc+VmOFnfG1iMj5lj6YxnGTgnHNax4Ru7zT4bDSr8adaQ7mSFQQQSc4Bziuq+J3x6s7nwLo95LY2Op6xbrFaxy7iDvRQr464UkFtp/iJ6Zr9Sw2Ip4qHNDX+up+f1MPUoycZqzX4nZW3x88K+HfDUPhPxLbRz3F/bCa3htWV5InMgKxOeiAg9ecjHHrw/xU17x1r0fh142jttH092hi0uRwpWHhiSW+Y8D7xGPTjisH4b/AAS1D4leX4qv4mXUZZvN342x71wFUAA8jaOenNN+Lfh3Um8cJ4seSa3eSbyb4X4ZwJgd0iFmxgBSAMY+UD1q+aEZOz95dTKcmoczVjX8WazoSa/e6taaVJpXhu4tFtpxNcu/223GGLOAB8zZBGMjAr0e3k0S5jjGkahJeW8sKSWW4ny9qKAUjGTjKjdjrlDnrXgK6/b6NrWs3F5o93qmnXEbSwwR58lAx2KU6jGGBwR/DXs/wn8IeJ4/BsuuQ29vcJZ/vrWMfuG2YDYRNp3Hqcng9BnJqaso2jJaM0w/PUbXRlzULbwh4I07Rtba38jX7/UHgF0sasPMJ3qHDE7kYE9j8y9hWX8WvGGo31mNF1m0uLC1e0WQ3UkwIEwycBccb1UMFHrjnrVTWriy+J3g6O4tYVks2El5YxTN8sE2NrgkdwV2/QD1rlvDd8/jrQd2qWFvZX9lKJbi0dCBMw5XZuPLEAEjJOAaucY8uxOsXKK00+8zPCOja54uGlLo+rsv9n73tZrGJUmaEk7g7cbsfNwewr02z8L3WmeE7PTLm7mlsoJ31O0N2SSrnAKuVwNrZPyk9/asqDwrrOn2Gm65o88Kz2pa4+yIAD5fH7s5GNh/u/jVD4V6hr/jjxJe2N9qiWGqWdgZDYywHyZYi+Nm5ckMu8FcHOF+tcl5ybs9C8PThTjepfm6G94N8eatI2matJd2899YA2/2mzUqrhSQdx5GcNjPfHtWt4yvLibw9PZ2V7b6vfebItpfPex3MSqgG7zudwb5sAe3YVuaP8P/AAx4D8E+IrO2vi9600dxJZsjg7lI3EbhwCH9TnNcqvgA6d4ou9U0S3uL7Rr5FuVPmJFMFLsqh1JCj7jgkEZwT7V1RSlv5r/hxNtxtI8uFrdzappkXiTUbvSNbmvlksJWgDwLMMKgAGSVP90/1r6kvLG78G+EJbPxHe+bcvL5ls9lCJ87jx5qozNGDk8EA47cV8z+NvE66Lqmq2V5AdRu7OU3XlzR5SBGILIr5PTBHGeemRXU+CfiloHi7Un1KDVLqwmurT7ENLuuEYq2dwUZycZ+bisvesrrYmhKzlrqdVqXi/S49Y0nVtK1fT9S1jSbj7FqC2r7k81DuUgHlkK5Xd0+X8KseOvFMvjR9cs76SNZ9ym18uACGVSMoo3EDOzGffpmvH7D4OXGhxjXbVh9mgfCzRurpLGzYIBXryevtXon7PPjK++H/wAdtS0zVVmvdM1q2js1mdC8ccpx5TgAfKMEqcelbRnCsrp7aGca3tFqrJnk95448YaXIugAQ2txpQRRNLCF82Pk7CBgcbsZHOMV9G2Pj6x+FXwwHiGwj3W+pRL50l8PMzLwXXc5DY4ZQEGM7TivNP2jLHUdY8VTx2GiwaarSb1VZw6pjO4OpAIJ7dufxrW8JzHxBodlpHiCzhbR7WL7JbQW0calJZGBVyQm52Gw4JycDGayUObXsbUa06cpRetjvNU+Kmh+IPhTr2paZq8drBqVg9rayHcrpI+N4A4bcAG6fWvLR4Vim8BeDdE8U64usXs63SeGY0jaRy0hUtuJ4zu24+mOasfGn4Ny6P4dsLHw0ubSxv3uZr6YhQmU2kEdMEDrntWT4f8AEVto1xa6jqemgnR9StzabZS9skG798doB2htqsOo6mnulyuyNJyXM/aR1saHxA+D83hLSIfDlxcXcDXsLavaSTWiq37uMeainaSB+I5GcV6t+yn4++G0Oi2lp4it5dO1Wa8mW3v2lzA+7aykj+Et7jqvXkVS+Ofxc8L+PNAvtF8PxXur2mko91/aZkATduO+2B67OSTwR8oHINfO+h/Eq80PVtL0dtMtG0u8lSb7WqfLGWTA2tjkK2Ocdj9ayrU/bR5TbD1lhppx16H3/wDAXxJ4Tm/bM07Q9ObT21yGG5uGaytmGYGtGxmToTlgTjruHTHP6D+tfkT+wLHAP21LBS0RuYrG8G9cFpcwEsePugH+E+v5frt3r1MJBU6Siia1X21RytY+XL2cR+NJFXJb+0dULLn1vZwP5H8q3dNbzNSvY3bIaJGP5sp/kK5bSyR4s8TXtw42Lr2oW6fT7XNgdPr+daf2wQyTyYKeZbSFMDrypH8zXzNbWpL1ZrT2NRLR4diyMAQQRt+XpgBR6/8A661RE0lqFJzxg47HNZ1rfLqFxDIh8xcegIzgHOf+BD9av3N5FZyKrby8n3URSxP09q5w30MRtHnm1Au4j+zoMKuzluOSf/rAVahg06zuS4lgSQ9tw3E/17fTFS2umteq0t2CFcllt+gGT1bB5P6Crtvp9u0JUxRrAucxqgAP4UF8sVucl481BZ9HnhhVpzHsDtGPkDZGefyGK2bGzCwx3eo7JSqbwrH5IVHTGep469fwrO+Iky2vh1oo447aEOABgAfeB4rM1LxM3iSyOj6GzTTJiC5ulO1Y2K5Iz6gHnHORitpRuoej/MxcvetE55vG091eakySgQrNlVjkBMgyFHQfL0yefXj07X+13WbTILjypbhQd5jPQ4J49MAY/OsjSPAdpYxtBIjS3vlfvGLEqFDfKeCCCwHH+7+fRNaLptujWiqZQ2yORrcybV7qduDjjr61m9XoZqMr6sm0ub7dJOwh2wkqqMVK5HB6dfXmthf3bEEcMeMCqUl8LXULeBbeaQSlgZkXKJjn5j26Vp/6xcg/p2qTZBxJ70yRRtI9aIHxuyMZNJNGG77R3xQWURpsPnGVdwYcfeOBg+n41JLcQWYLyuscajJZumKddTQ6baSTv8kMal22qTwOTgDqax7pmvtQimcukcaHykXmOZHHJdfQADg45+tUkBfkjuNSk8s5trVTLDNEy5MqkAKysOnHP44rMvgnhuxghspvKhZlh+zyfOFHqDnK/wCelaV1dTWsY2Or5+X7uBk9AOa4zVpBqUzqysFjPD7sHfjG7ik5dDGVTl0Ldrc+ZcQw7jmSTp7ZwT+Vd0t1G24KxLdcEV5lo2ntNrSw/bZ1dYt5fI6gjtjHauvi0uVlju4jHM8i7t0g8uX1+8v+FSiqUVy6M276+j06zknuG2KBwO5wM4HvxXHWt9da1qEs7rNZiUBIWD/Iqqepwee+T7Yq9eabf6teQy6qFFnCSkdvCx3SscAZParD2udSXTtoP7mMNtGAsYJLfntVfpWsbJXN4xWzNDR0WKG5nU5WSTcsh/iVQBn8SCfxq3eKLixO9FbAJIYZqxtDYGPlFJxgg/Ws27u5LM2CzSZN5lkW5HyyhsZzwDn2/HuaJtHx83EhGBtX5TjnjPpzWikeWL/xHgn9QPwzSt+7jYtnHUmgRzz/AGi3uNpZ4DkfLuznnHU9RjsPyq/bRtHI7TAM7HhuxGByPyqD7O9wH8wJ5vDSllzhuOM59OlOu1mj065e0iE115bmGNm2h3AO1c9uf50AZ9xKBZwQSPtijdV+Vj8205A9Tzt+pH1qxfRyx6adkvnCTAVWOMp8uVz7gfrXnGoeIPGFjJ5dx4RR5ZI0CzJqEagsWxIFADHgsuCevJAHONI6l4v8TWqaXd6KvhNZ4zv1S31GKeSzwMjhkwxblehwGrX2b3uvvCMtUz0Aqb6C3nQtEpVZBtPqMgfTmmeba2jeV5jSTf8APGP5n6dwP61Lb6TL5KobxgiqFCwIEBGB3OT27Gr1vClrD5dtEqDoB2+prIr3TKltpMHULkm1EIykaKrsq4Oc9Rk8dOw+tTfaU1C80/B+QRtNg+4CjP8A30fyrVVfLUZOSOMmufmd7e6kmEMyraMA80rlvNRsZIPscH8DQUnqbpHbnHXA/lWdqvlWti0sYlj+z7phHbnBJAP8Ixnr0NWJblrdm3bmboFVOv4+lUbyTzMp8spGS0fOPY8UIzOavfFl7ELI+cq7+DDIP3rEqOCoHufyqL4azXn2K7WK3hZGuJDtaQoV+boPlIqXSfD8OnapPc/Z7i4nmLSfaXkDIueqjJ4HH8utWfhvF5dvctxk3Mo9x85raG8vT9UYxTjLU6ZdStxlJ92nyjp52AD9G6H86q6XrVnHd3du9xGA0u9Tn5fmUZGenXP51uhR5YUrnPNc9fR37W8senWlvcGS/CXC3A+VYdo3EDIycAAfXNZLU392z0NOaFCdmQy8YHWu4+EqmPTdZB/6CHf/AK94K+fGvPFrwxtF8N7UHGXSXWY3ZSHxsHy4Hy/NkHA6deK92+Bvnf8ACO6qLi0+wzDUWDW/m+bt/cw4w2BkEYPTvXsZfTcard+hzzaa0PSaKKK+iMQooooAKKKKACiiigAooooAKKKKACiiigAooooAKKKKACiiigAooooAKKKKACiiigAooooAKKKKACiiigAooooAQ1+YPjX4hf8ACD6t4x1CbTLa21htZvIdNuVf5poxLLvM3A/dqDux0zjmv0+r8lfiFo0fjr4s69Bq91eafrlhqd4lpCv+pv7M3EmY9p4OQeR3APfOeasr2b2HdrYwoPBnhn4pf2drMHidtd1WFzJJd2N4UVnIXAaPaGjCYIHTO7PYVauJ/D3wnsb77Fa3GsMJ/LGnafIJWil2j92RnKDHPOBz9K4v4valoHgO8L2kdwPEjW4SaPT8wt9mYMBNleMxsBtHBwxFdr8M/Btx4f8AAemapHaQ3Wo3NwkM8uf9eGGWlJ5ycAemSw/Hgq1Wtti6VL2krdTu9N1Sy0r4e3vi6LS5NFv9XgSI21w+50kIw5OPfsB056k15deeOLD4baG2r6nALiO1YPJbqVEs7swAwG67c5OOcA13XxS1iS+1jT9GM4kis08yZVTaOnYdMf415Z8XPCcviq30PSLP7ONT2y38yzp8n2dsoBnjqQ304qabUYc0upda/NywV+U1PBP9neKvEFvrHhaERaGtu0q26yEeduwWZgeAwbAxjscGpbX44Xnhn4pN4b1GySx05sLbXy7upUFFY9AxIcceorjvgz4vsPCvhXUxrENvZR6TOxM0G4LDGckDBOSxJPA9qg8ZfHjwxJHpt3ZaNbeK9NW4Mly5UpPFIADFkFRyST+RojHRpahKpdKWzPrHVPEGleMtMW01fS45TDwszkkrlQOD27dc182eOvgDJrXjq1u9C06FtMNuI980wjcEbv4unX6da7zwnr1n4+0ZPEehajcpBcEvHbXeREkmCrAjqAMnjJGcHtW63iJ9Nhke+tZLVY12JNH80cpxkEYyVHH8Q79TWVlF7WZU0qi9480+Evht/wDhMNat7/bAmi26wuiyLKqyA5iLHnDjc5+ma8W+J3h3V9a+IGu3ujeTfWs226S5hdXBwoA3egIQ+n1NetfDW40bXvCvirWDaGy1u/M63zM/yK2G2ncOvytkntzXG/s4/D+LxVq2o2UbPDFLYyafFcXkqmExsWI3cEjBz1Bqv4cXI57Oqo0+5J4NsdY8E/DnUdR1GR5LfVGVYrFrfylikAIJGD0xznvtFWNJE+maZHdRv5YkbBj6NxznNfW1r8N9Hi8G2nhu9Uanb2ybBcOoVmxxu46E14r8S/h/ceCbi3uLX/TLEHMHmLnZgZKt7e9eTKspydzbG5bWoxjVTvFL5rua/g/xadS06OyvZU8/H7vzMEn2PrXL32nf8Iv4kTUoZ2lkWYFHYZl+/kfN6LkjpXI6trUlxrunXsMItLcEb0jbk5PUGuy8TeH9K+IH2eaa/u9NmQ7FaGRlYZ5yMcHkDr6VdPSWoUcV7SDha7W3mdt8SPCK65breW7t5M8Zng8tj5ZJGdpAPJU8c9OfWvC3Ro2ZWBV1OCD2r2vTNSu/Aenwx3jtqemSfK8cp5Yjgup/hY9ePxzUHiz4d2Hi23fVPD86yPjLjG0g+ki9VP8AtdDXn5lg3i4qpT+Jfie3g8R7BuE9n+B4zSVd1LSbzR7gw3tvJbyf7Y4P0PeqZr4ucJQfLJWZ9DFqSuhKKKKzKCiiigAooooAKKKKAFrI1nwvYaxBIsltbiZmEnmvCG+YAgEjjPB9QeBzWtS100a9TDy56crMwq0YVoONRXRY+C/ibxB8KLTW7f8AtFrexuHEyNa4LK3RvKyuUyAMgenXueJ+JEniD4weKLeWzuW1lLVt4mWX5MFiCjdQXGFyf/rV0esJfzaTcpptx9mvdu6JyAV3DkA5HQ9Pxr0/4f8AibTtL0nRdT1Mab4e028R7K8gaNY/37DaCrqPlw4BzgnH4197l+L+twc2/fWjX9dz5LFYP2LVNX5d/wDgHPeAY/DHjbxavhi61KSO+tIPKine1ItUdRyMYwzDphh+Oa9q8SeIrvw/rB8M6ddW+20VjKsnlov2XhQw+Y8KThR1ORnkGvnz4Q/EqHwxceObLUPKv73TxdanplxEFlJjXPyN0J/hIPIyea5Tw78RL7xdouo6voeiyXt3YSKbm3kJAWMtnczDnBHfsa9f2KqXvsjijUUYXXU9J8T6t4c+Ha6L4f0GzeK11LUZpDezE7zcOqbQF/uNtIPvt6V6r4R1vTo/7Ma5igtILvGm3Jxy0rf6lhgZG4blPToDnmvn9vEV98Yr3TDqFhaQaNYTK0Om2pXdbNxvkWQHJbj+LP3elei/Bz4lRy3kWrX9hDKUnaG8tXRgqTIRkhSMjnawGOjAVc6d48jJp1VzOcdje8ceCzoWs6rp/h26gtbWWLzZJYt7iBiCu0DbtbocYOO3avM/hrZX/hnWj4iE4vLVEaEW82FkIGFLF8EgHGRkcbq67x948/4X98NbaFV1DQfEyXHlT2likiwqgYn55Om35VI5zk9Oa8Q0vxo3grXDBPfpq9qwJuoYULFJlbG055O4L371zTp8japv+vUzqVI1JJvp9x73Y/Du78TeNpvFmsS/2Yl9ZmGC3XUVZOYyIztGN+W28AHGQa5Sx8Waj4S8QWF3fJC2hxxNYGFwBIJWdnXBPOclht+prY0v4qWfxahSKx8PXumRaXKskk91cLGVjyMeXGo+c5H3QRyF55FN0/x54b1jxi+sWllHqFvDcub3TpWBkjcEr5y5HRtwZT2LFTW1LnaaejNKyjK3I9O5yniSPRfEXii+kaCS0tLiOV8zRoiyHaeF+YYJfIy3Gcc8155oPhbw/D8RNN1YzL4csrGZWkbeEZWBzuIJO3P0PWvXfiB4U1HVPFfhrxdoqR6nYSXHkyWO/YqoxLPGQPu/icgqMZFcJ4mefUNQk2aXp8l15kkQxMBucORtKkfMQcjjFVCLk+ZSt3OOtGMV7mjT+8k/4TE638QtastE1i8m0i4fFzFJEnkyFWXBQ44AK5GOzH1Net+LNHh8HaXa6zcXGmpEbaMsjtmZA6ZBYdtw6fhWJ4V8MaJqWpeHlg0y30DU7pCuox/aAyxsM5xnkKEXd7bsZ4r1f4peAdI+Jl6NNijtrxYbeKGxlwJEUhdwYY68HHHbHpVtrlV15msYuVPmer6Hy546+IWlaXNoK6pp8Ov2MnmO01vIRLyUK7ipwR7H14rqvCfjb4cXWoaRstJoo9On+1x2drcjY0ikEMykA8ZP0yaxvgvB8PvEVnq2g6rqbaVPp9y1xELh0hiZduGcbh1yo4Pp0pniT4O6NJ8SrF49W017XVYg9hdQzoC7rkAhIyA/zDnkE/jUKUZT5ZRsT79udrR/ee6yfEDTde0mPT9O1WO0mnug12l5EDG8e0kKx5xyR09u2a+e/FHia0jvvEmkXOnNpdv9odYVRBNa3R5CvgY2kkcbflOec11mp+CYPCcOvap9rjuPE11DCkdi0bQ2jbdqs6Y4BGFGD/f71m+G00/xHZyf29ogvGmt/Jn2ZDoFYZMbkYO1v/Qh61fLFNxjv2NJ1HU06nHfCe68OeHNavdM1ttU0fSrxPM+1SlTGXPDKwAICkY5/lXceL9S8IyaHpWq6Wi6v4dWZrK6KfK9o7DKq6bQ3JOe/ANc3pfh3wZ4w8bT6RDrDWa6Uwilj1UMsk8fVim0kZB45/Dg16h4b8N+DPBTa3JfD/hJmv5I3t7eNGREkViVYsQPUjjPWueVNud2ncuDl7Pkkl6nX/8ABN3wZNbftEaP4hurdUluIb1Fm7yFoJCwHYgYH5jNfroO9fkh+wHrfinV/wBsDSm1hIrbTPs1+be0h4SAmA4VR24GT7mv1vHevVofBvczp25dD5euLeCG412STav/ABPr9h2+Y3spP44XP0qv5cmoCMGMLcNG64AClgTgdfZWOPam3Ci81bWFZ1MEGtaqzlz8ob7ZMAPrgn86v2twtrfHUDbNIjII7c7TjeMjHtkng18rW/iS9WehBdjoBJHpsKZjzI+FSNPvOfSkktZo2jlkZTcy8OF6Kv8AdX2xnPqcVPpdqiBp5G866YkPMw9CRgeg46VDeaxbC88vzE89crhj0GOf1FZDuloi4twsUeHZY1zhcnAz6f59KyLq4vb6xgXTZI4k5M00q8ng4C9s7sZ7YqS/uobqxnSWSJ2TBCwnJDHp1/z1qXR8R6TBE4kQFiAykjIznOf89K7I4dfVnX63t5bXOX2j9r7PyueW/EPRdWurB21TVJbtLZkkVYY/KBYFQc4HI68e9dzpNrHY2cMdvEBwrHKjBJAyfc8Cq3xDjim8LagysRKqZfnkEc4rT0dWaGMFeFCqG7j5RXLUbah8/wAy7e8OW2uGeVsbUkA3+VgM2M4z3/KqupSf2jNYJDkxm4LTLJbsw2rnK5/gJPIJ9K2dUuPsNnKiOwcQsUKqTkn6emP51yegNLBcahqNx5jbU8tYI9pXA5LJ354yCRzn2qFoNvWx0MKx32vNOLeNjaxsqzPGytlsH5W6EfqCK0vtL28WHCo3VsHPXB4/Hjmuc8F3lvqH2i5gURSTSBpV8sqx+XgOCT8w5z9K1tcuIYAQTiWSIqOv8+3/ANakx82ly+GLFdhBUDBbrUnmDaOcnvXAWuqmDWorcO5L5ZYslUAA7nHJ4rZ1fVl+y/Z8GTzyFlaGYK8SNkZBGcnp6d+eKS1FGfMiyt9eTapIIp4msdxgdJoWDpKMcA8AqQf/AK5qKLUPsfmOWWWUyGKGBATyBkj8Mnj2rQjurW3tbeOSdcbQFMj5LcAZyeprGtb8Qm8kt1N64YeUVjJVcngZA/Pn+GrSvsaEt9fTK4jcthASwbBJP4HtzXNhtrMP9rdnGOtX7y4kuI2G9pbhSQI/JZcKc4JOCMkjA9c1lRTRSKCWBOce4I6iokmnqcVRO9xFm/s+9N0ihSCpYk/w5wR+tegeH2DWJdmX75J54X2rz3UJHazmRAG6cMM4OTycc49R7VvWpXV/h9f2f2qS3a4tJUNzD8sillI3DkYIznr2oW5dF2djrYbhdUvD5ZBtbZgd6k4dxnI+g/mD6U26cafrC3EvFvcIsJcjJRgTjPsc/nWb4DtTp+gxqY4YhIzSCK3h8qJM9lXJ4/E962L63GpWMsEhwzr1HZux/A1ctHY7I+ZOswaRcDC0eYIcknn+tUNJunvIUdxtkX5XX0YcH9ayodX1afxxPpzaWV02IcXLRthh5atvD/d5dimzlvlZjgYzCVwemh06yKynYp+pGP5/54qpdXU/mGIIoUnGDycdyef0qz/EwB6HBwahZT5juzYAHA7DHegBqZlYuT1OB9ajunjtVEkjeWi/KDk9/wCZqpca0lrZm5BjgtETcbq6bYgX+8B1P6D3qJrdrlvMM0kkq4IdwAB67R2H6n1o9R7bmXd7dW1q32IsJjVgquDuOehPp06e9U762lsmdZg8qIdu5B1z6nt1rodL0+SGRpZW3OePMbA7ngCnzSRfvRsEqS9GXkEjv70tTCV5ak2h3TzWghc7WTpuOSV7HrWtwiDn6+9cbfQi0HkxM0rN9/DYYDk4wPxp9j4oma7CTqdrN8qgZIGMDp/X1pgpLZnX8FR64zWXf2268hQQeZFcApKzTkYGOgTBBz17dKvLcRS/LG6uQOcNzWR4ouprPT/OhuIbOTzI4xNP9xdzgH6cd6a3NlqWbC4EYawuQWmTK/N0kXP3h+YyOxql4mm+w2LSRwqVVedg4HGO1a1jpsVqxnDNNIwA8yRtxx7e1TTJHcRskih0cYI9aQ5NN6HNXV7pd3b28WGvbqMefDCjbW3KPqBnnpmqXw7m26fcvKPJ/wBJlJDMM53nj8KqeJ7FdCmgeGfbyPLXaMgFgCM+n/165X4ex3eqPI17IIo4Z5GhGdwkY5JJXOePpW1P7Xp+qOXmfPZntyds9qoaWxuILpwxVZp3K7eMAHbx/wB85/Gp7PIt41Zi3HVgQT+dVNDyNOUbskSSjj/ro1YnUtmXo4VhVI0XaqjA6/nXZ/CsbbPXB/1Ef/beCuS4rrvhb/x6a5j/AKCP/tvBXr5d/Ffoc89jt6KKK+kMQooooAKKKKACiiigAooooAKKKKACiiigAooooAKKKKACiiigAooooAKKKKACiiigAooooAKKKKACiiigAooooASvyf8AEdjp+rXnioatrsYvk8U6lHY3jyBXtHFzIyx5zkrgdOo/Cv1gr8IfHVld6t+0N42tY7RrvR77W9ViuELFoobhbmYLMMfxbcAjjnv0rhxKdk07WNaclF2avc+gfCnh/Q/iLcano+vW9vpfjTy2j+1tGpW6BUgSLkfe6H0PUd67PwX8OV+Hvw+i0i9uGvV0qZp4ZplG4q7EkY9AduD06V4x8G/BNzrV54qS/wDtwsYbuNtJu3yJrUKAmzPcYC8f7Oe5r1jxTda74c8A67Dq1+l+8jR2trNKm2VlHzMSe4ww6mvK5Y1Kloy33R3Qbp0+Zx9H/mee6bI/iLXri4Z1LXk+FbsEB559v6V55L8RrLxp8RpdUuWGl2ulxumnYfy5pYR8jeamTkDbkdOp4rqNc1648CeA9W1byEa6ht1toIC2399MQoIPrhmbH+z+NeE6le2+tarp8up6Tc2ksk8UrXdqv7shYwctnJwGDcZIxzXXUjra2h56qcrv1NOPxBaeKvHGoQWyXcOka5I0Fw1wu1I5VwUKjkYJB6dc1yNzYr4auL2O4tVtQ0hcO8gM0u3cPMCY4wCe3f8ACvWPhb+50rXPFt1osFhcW67oyrbo2wCBgEZDBsH6GoNPvG8dzPPrGiQ3vlofKnhBSSM9cg1ySrKErNaHBWrRi4qW7v8AcLo/xJubj4M3lr4eRYktXhjudQ4jKQSffkjBAGc5X2I+lX/hJ8aZdJjutF8UXxvLWIbl1BiAI4dpCiQ8ZPyHnrlqTS/BunDR73QtKmS2tb6Py5LK8QnDckbTyBk49q8+8SfB3xfHMItSsPs9rCu8+TGSkqKxA+6c9O+e9VTr053i3odUajlGMqevc3vHklnr3j3R9E8H6o8CCIyxx2O7ZOkwyV3KSOi/xY++K6a41if9n3RPDmtpokks+oXIj1SORi7RQLglQRwMk8cdiO9VP2e/Cyw6le+I3tporLTyiLHDAyytvBAKsSFYYBODz0rZ+M32e++IHheWfV4RoWon7PBDdwEF3DfvCM/cJBUc+1KUuaail7qOunHkputb3ui7K+59MaV8SfDeqxxPHq9sjyRLOI5JQjbG6HB6j6Vwv7QXiBP+EetdMtnWW5uJRJtU87AP65r5L1qxtPFWpeJoLLUZH0ot5f2OVjm32SKsYQ4wMBcY7hvbNe5WPgOOHwFoNzLLcjVbeBYvMvLkGQoM7VxnnAIHB7VwzoRptNM9OtjqmLoyowjrbc5X+z5/sQdoxEF2jYw5HvXS3Wk6pP4fa4sLiGGVJgVaQZCrj0yOe1aOl+FZ9WkjWefbBuw284OB359a6Wz0RXvrbT4Hjmsbcma6aTIbP8CjjGDyee3NSm4u9tjxsNg5zqKNrXM7wR8MdSvtNjnvtRnEABZXvZS7kEcgevX2rtNN+G9nZXRudK8RT2V6F/1+wc+2M9Kgk1NryPfZus0PTdGc4+g9KdbtOsfmFsioliJJ7H3+FyahUpXjUv6akPiS4ubG3+zeJ9JgvLKYZW8slHY9WjOMN/u478Vw998L7LXLeS88NX6zoOTC5J2+x43L/wACH416nHdR61ZPY3XzROMfN1Hv+Fcb4g0i28I2aXhkjXyGLrdRttKY5ySOR+HpTlTo4uNqkbv8fvPIxGHr4CpZO35HkOraLfaHcGG+tpLd+24cN7g9D+FUa6u4/al8K6rq8mhato95f2XlK6arbqrpOpAJkMZA4GTyOfl65rkV8VeF/EWrTw6Tcy2GZlitotQGwXBY4Gw5yOeMN6jnmvCxWS1aa56Oq7dR0cypSfLN2ffoPo61PeWVxp9w0FzC8Mq9VcYNQEV83KLi7NWZ7CakroSiiioGFFFFABRRRQMWsXx1od34s8MmweWIadbyJNt8wRusmcbueCuCR65xW171V1bTY9Y0u6sJi3k3CbGCttzggjntyBXr5bifquIjLo9H8zz8dRdehKMd+hh+Lvh23g/ST4iNt9seey8tpo2RbebcAMqxYnJQ5zjk5wMDhPhrpPgqLRb2/nF0lxFthuNMjuyjEnJUSbSN68ZznHr0NYWj+MvFnh7wzb2cV99r8INdEvZsqvJGndGLDIVT/Ccc89qxtPsrLTZJptehuAuqRSRtO/yRRyDBTYFHQnj2r9NlZ7H53Hfc7/w1aat9i1weHfLtpZTuXbbA+XjooOcFueevX3r1D4Z+F9S0/wAP31nqVv5dzcsLu38uFI98wADkBScbhjg85AxwK5z4F+Gde+Jug3Wo+GLqPULuyjRbjS9SKwxQbSChC9wQGGcnOc9QBX0pazQ+AdW06+8Q2Gmto6RSebHIxe4SbYpjaEDHOS6n2wciuflcZM9GjSUUm9rfmeR6p8Vb3S7Gz8O2+iK6GOS4M8NvhXkBGPNdQWGQx9eleQ/EH4UHQdHuvFTxyWy6iTMs9vcB45WLZKEdictgd8HivU/G3xTsLHxj9p0uSPRJ9SZhDY3KhghYNtfkYIPPHrkeledDwv4p8N6XeaO7pN4SZ21e51G2l8027EEu3AwqdCVxnIFVUg42aZzVOV3i7vsc14H+IHiHwXf/AGOz0u3EUkXyXm8SvEGHDBe+PTtmum0vxBf+Dvt/iS002HVrie2ZNzMrmdSDleFIYFsHjByvUZritTkutLvNMj0fTWuLdkF0mqW9zl5tzMC5GMA9OOoxz6COO+8ReG2ZIF+z6WZ/PFjbp5ombqxGQQAwJGBwM0fC7tHNGpKnZS1S2PbPgTJq3irQrvW45rfTdTs5lZtNuZCqzqE3ZwDkYIb72BwOaqWut6F4o8TalqHiDTmubuyZ4XXTlSECQMWAbjGAcnIzXH6B5Hia50z7L4eurO6dd/2hGDozklu+CvAGRzgj06dL468Xf8Ij4b0jw3qWnfZLvVrl7u8e2QNJBCcRq7lF5O35yQOcj6U+aM/i1Oq0ZQTvp+pv+FfhrpHxO0G28QS6gCtvqBUeTJl9oyJAfrwPwNVtS8O2+k+GdRGga3qUWg2wwkzxfZnAByUR+DtA+XkYIOMcZNbQ/h/4M8C+B73xHoGvXZ88L/Ztwl+Yg8+GAToQdx4IYHp0Bri/C918SvF2vRzz3MllpscbAxyRARecgySUA5zu5JHdTgcY54ylWnzQdo9mdU+WnBRa1t0OR8TfClLjU7c/2VdWz3C+db3VqBPbyrnOWOBtOD0YfnVfS/D8fw9ifV2U3moW10rwLCVAjIIO7Azg9Og7e1e16p4j8Vw6nowvXbRbudWT7LGsf2aZy2xQXJJP9/HoaNZ+C+lWek2Wqta6kupmAJPdaMTGZo3BxJJG2G7g5HI/Cuq3NpfQ832W7iYfw58War408R3Fl4i1a3v7xXAME0aoSrkADGACAxHrksM9q9I8dfDlNH0rRbqS9k8+2vpprWzKBVDAoHV5UGdpK/dJxleB1rxnUPBPinRbO+VHsdVVVWOWPSVf7e0OQVDYHThTzk8DnvWhqvxI12+0G10DxQsmh20iIbO5VGE7quM5wcqemQQc9+c1MlJam1OooxaqLUqw2emaX8ZL7xPf2MN9DIJrm5ksnxBCCh+TaoBJXgYxzUXi74zr8TJI/BPh/QYNJvhdpLFqMbN5jujqyrgjIPy9m710c3iPwprnhHUtEkleGeewa3e6WSOV5T6qgO4DjqRXMeB/Aen6bNpyfbXiFrIsyRpIVJYENvYHnkgHH1rONTdtO/Q21XLBddT6p/Yj0nxFN+1Jo2uarbLbWl5a3EiIkDRx72tpMmPdkkEqc8+ntX6i1+Xf7EfjLxt42/ag0OTWZJ00LTrS6tkVlAW4mMMpEp99o4APANfqJ2r08Pfk1LkoxdobHzisFrBcaz8m64uNY1L93EBvb/TJufb6mrVno8ytHNdHbtOY495dlODyzHrjJ46cms/wpNfW+ueIk1KC2H2rXdU+zSQyMx8lL2XYGBUYbkkgEjrWslwbe8uXnJdwWcFcnanbj6Cvlal3VkktbnbJckU+6I7q8a2s2Kw8KcqGba0mOQP88U3S1M1nuESxO/L+Z8x3H72c+5NVtR1S3m5jBdm4IC4+XvnIrEvfEV15xSC38uOPkAMSFGRgsAD3rqjga/LzOPKu70/M4/rFLZSNTU7OPT7e0iRlMjlt4HVmxksT+f51s6iVimhRciOHAKcEbcHp+lcrFvjYTTPvkUcszZHXJ/M1e1DWrWRopZI5C3IKhQVZuwOfT+tenjsLXw+FpRmtr38r7HHRrQqVpOD3sYPj6SG38PXEUUplmkJklwpUAuck/wD1q7XRdn9k2vljcdi5ftXlXjG3vdauJLaKGa5immzP5TKjqqj5Vye+OeO6ryK6z4ftcabb3FvLFeRhWCxx3Uu/cdxJxjgHqfct7VyTwT+rqrfVK9utm9zf20fa8n4+fY6ss32i5DTrCAFAfcTjPQ4PTn9BVK381bGWTbHvj6PswHUe1JqV09rGM2sUKSqyMwPzbuuf90AZzj0qrdObXS/Jtn3gsQWU5/A14zOiTsVjeQx37GxLJMoV9uPlIPBGO5/wqPWIX1xoVdpbcM+wbW+ZGzyOO3FUIWWPUoJJTuTIUcgBT0GOMnJrQiltrWEvDdpdSW8vmz5dfkIQ8NjoSCDj/GiKuKK5kZXhu2im8RzI07NBZJ5rblwScYAJ6nHJrQmFtcX8VwI1M8a7hM0eZSv9zjJxxnHbjPes3wzpep+JNMu5r9W0K5vBIqW8bHcCQSrsVIOMYOBg9elbuk2ssem2tijHzVLQy3CjmSOIBepOeTxnJPXr1rXlUdxxjyogvpJL2+is5naNmi3pGoUuVORk4BCg845xhafHq9rDfXOl2YxdfZGuxiLaCv3eCeeDt49CMVt6zpVvcSR3ot4xcxq0aTbPnRXwGAPbt+VUlULPIDHLKFbYFDMFOFHOPoR3xRzaWRpY5W38VWmoahrK3H2iS6tVjG10VIwjgBWBB5JJK8/3emMVg6HfXWpfbbiMBLeGdoJHlDAlgxBI454K/r0wa9EnsVjvBdGJnEUQSGJOAhJ6nj6dPQVhzLNcWN1EzyLbySHzApCkrjk/iQBn6/U0+Wei3MZRUtGYWm61Z6srzafdQ3kCjDtHIHAI9/f/ACasWNy8MqWNikUrtHuYTvlV5J6dOADxn/Cs6TwjaR6bc6No4a3glVYneEFd7EKp2nOQCMDJ/wBo0620GHw1ptlptmpeG2YRJcTYczkN+8cjuGIbrgc+1Z8vLqZxhKLuen+G78XFmYsu5gOzzGUgP7jPaqF34olm8ZJoNvptzPCIBNcahGSIoC2/Ck4xn5egOfnXjGSM/wAOxyXTvcPey71RS7Q4wzEkkMOfyFdFpMt39njNyVf5R8yLj5hwQ3PX/CnLfU60IwOj33nIT9muH2yf7DnAD/Q9PrWzGwjVmJxwSTWZrC7tHu94/wCWLk55xwai1XxDb+HdCnv7hJpVtoDKYbdPMlkwudqL1Zj2FZmu6uakQSGEkfIv3izH15JOaosr6tcSWyfu7RDtmbu57qPQdifrXNa5rVh8QNJOl6VqtsFmnCPceYjIWicNJEVzk8KQy8cZzXSWup6VprCyTULVJ9/l+W0y7zIV3YPP3iPmx1IyafKxfD6lLxhpY1S3t7YrcMkt1Dua225RUbeC25SNmUAPrmrX9lyXVlcRvcG3VztSSDhwoxjtjjmtD7Oyq21gVkI3MxOTz2qVo1UZZjgDii5mYeoQ+bqUTRBkkZdhOeNqkkcDgfequtimiwQ2tqWAhUBYwC/Hpk0nhnxFaeJNW1h7WGdRYyLb+bIm1JsqG3J6r2z0OOMjmt+OEKzSSHc7dR/SlrsyOW+p5V4Z1aDxPHq9/YtcWbySK8bSyBhg87iDkK2OdvbK57iumuLwTRNKwUwqq72ZhgHPIx2wOv161r6lo8txeRnb5kLuu6MYAAz196ktdOs7W6muiymNPk56EnGAPf6ev1pt3ZHK7mT4Tv8A7RqEM4G+O4jby2wVymcg8/z961/F1uk2klrgRCNJUYi4XdHg/LkjIJAznqOlSxWvl61FN5fylHyw+6v3cAfkf1rnvGmqay2vadp2nWJe2nBeS8kTcqup3Iq4PUBWYkjH3R3qo3Uk0zeC6M7O1kUWVuTJHJlQA8QwjH25OB+NUtU1SKxUsx+cDhT/AI1JZ3bSWsZMhuMgjztm3JBIOR25HpWJrFy1i0zO5EboctxnJ7k9h/hipZEtFoYXiSJdWuoLsSFtjBxDjnI6dewJzn2964rwrJPYqmo2kLMBctE8iykbULcfL35x2rvdJiMyyzsjArhP3hAABwc+/TpXF6LYjU7K7ikkZIJJpVDwkq7c59OOhGKuj9r0/U4vtXPaNPYTW0MmMllBGevPak0j5Y7lCcBbiTGO+Tu/rWD4P1RpdOihkU+aDs/eEA4XjkDpnBre0iQMt1/eFw+R+OR+mKzO+L5o3ND7oz3rr/hd/wAemt/9hH/23grkCTxzg11/wuz9l1zJz/xMev8A27wV6uW/xn6fqjKexp/ELxzpvwz8D694s1nzhpWi2Ut/dfZ03yeXGpZtq5GTgdM151+zd+1l4E/ar07XL7wOdSMGjyxw3X9o2ogO6RWK7RuOeFNSftkf8mpfFv8A7Fi//wDRDV8V/wDBD/8A5En4qf8AYRsf/RUtfSrVsy6XP05oor5h/bE/bu8H/si2tjZXmnz+J/F+pRme00G0mEJEeSBJNIQ3lqWBAwrEkHA4JouI+nqK/OLwn/wVo1Tw/wCJtI074yfBzWPh9pWrbXttYYzgCJiB5vkzQoZIxnJZGPHRTX238VPjh4R+DvwpvviH4h1NR4atrZLiOe2xI11vx5SQjPzs5I2845ySACab0VwWrsehUlfml4d/4K7eJvE2pX+tad8Bdc1H4c6fJtvdX06aW4ltI/8AnpIyw+UpxzsZh1+/3r1j9m//AIKVaX+0p+0NcfDjRPBb2ekeTdXNp4hk1Qs08cQBUm2MC7CwPTzDt96aXYD7Wor43/a2/wCCj3h39nPxkngTw74cufH3j5ggfTbWby4rV5ADGjsquzSEEHy1XOCORmuN+Df/AAVJj1j4naf4A+MPw41L4U65qEiRW9zetIIhI5/diWKWNHiVjgB/mGTk7RyEtdgem599UV88ftrftZ/8MffDfRfFf/CK/wDCW/2jqy6X9k/tH7F5e6GWTzN/lSZ/1WMYH3s54wfm3xZ/wVm1PUPCsWs/Dj4M614rsrO0hudd1djOdO02Vow0kPmpAd2wnaZH8sfKcAgg0rjP0YFDdK+aP2Lf23PDv7YXh/Vns9Im8NeI9GMZv9ImnE67HzslikCrvUlWByoIOM9QT5b+1J/wVA0r4M/Eqb4c+BPB9x8Q/F9tMttdCOdo4IZyRmBFRHeaQdCAAATjJIIpvR2EfQ/7SP7VHgj9ljQ9H1bxudRW01S5a1t/7OthO29V3HcNwwMV6D4C8aaf8RvBeieKdJ87+y9Ys4r+189NknlyKGXcuTg4I4r8av8AgoN+17cftDfDfwn4a8TeANa+G3jzQ9Ta6vNG1eKRQ0MkJVZYy6IwBI+6yjGRgtya/Vv9kf8A5Nd+FP8A2LOn/wDohKFs7h1R65RRRQAUUUUAFFFFABRRRQAUUUUAFFFFABRRRQAUUUUAFFFFACV+JD+N9Es/jh8TIZY5rS/sNf1VtuVME2+6IDMeu7cFGPev237V+HHxWt7fS/ih8UPL0+3jv/7UvrpvLO2Sa2N2/mkEjhuOOepFceKSlCzHGUoyTiTfBXxt4uh8XQW8Nx9q02+u5pr62m5ELfKT5R6gZDKM8d691+MF0WsNB0ySSSWSR/OlklwCu9gQDgdAu0flXj/7Pek2c+syareWzImk2Yv7aPzMcDcpRmXgg5TqOp74r0H4g4uNe0tnuJbhpRJctJIRkbixC9BwoAA+lebCK9tdHVzTeH953Od+JeoaRpvw6mfVblIY7m93RSCESklB8owfQOSe+AetfPFtJLfaff2U93PHcrKJIIoUdHuVjbbvzgDBVl46fL0r6K+KekQX3wr0mC4DMZpikcCsuwyuzKhOf9xh174715H4u+F98LLw/o/9qF759wWSOQp5iBVABO7qSW6egquZOUvU56kXyppdDoPDnhuaz+FOoWot7i1nnnV5ftEhcyAcBuScEhRXf/DXQ7bR/D8QmnCuW83JA2j2NZepW+oeB/AtvZ6lcyXlxBaRlmmHUjA2/gD1rE0XVLnWtBLx7VkjcNtzjivIqtybOOvyUasbq8kj0Xx4uiWclu9pKVmYK5eFgrbuwr1G3urTwH8PW1DUN05WLz5xId7MxAwgz+Ar5o1axu5pYL6d/kBDSr6AV9DX1nZ/GD4e2y2N4FjkCupIIG9eCrD6/wAq45RtY9nK6kpuq4RSlbRHlOreMoPiFLYQQSyeGJppAkNsV/cOc4HzKOv1GPesD4mfAzWPiBNB4aN7DPeWZa7tZPuFg4Xdx2IwOv8Aerspvhvrvh++trzUHiuLHSomNqpKkb8/KMDk8nPPpUXgWHWm8SLrFz5sgVZEUK2PmIAGT6YyfwFdNCo4NtMxVOfPy14vme78l5bHON8GovDugtpN/bw3EkqgzBVBO/cCPmxyM84rUt/A9usMcd8Z7tkwEYuwCDsAB0rsdF/tbVdWvXl3SxJKR5LjI+garmsBdLgd5y0IYjIkXJX6Gh1W3qz0aEqUY3SsvM821DR59HuB9nuJBBwMMTvHuMYyPWukWN9B8GxRIWlvdRIBZ87ipGP/AEHj/gQrRtNPn1bUEV1H2bBycc7ep598Vc1JojDql7LCsvkBbGzjH/PZuWYf7oB/ECt43m1E1xE44bDSqx3lovnucXqOtHR/LIfbsXAYN6d/z9a0NH+LlpqUawTWxR1AVpMjLH+8D/jXn/i64aZn2tuQ/KvyhcqOM4HesDTbWTd8q5boF3YOT0ru9jGUXc+Mw+Nr4WXPRm0z6A0vWbC7utltc/6Qy7xE4wxAPUdjWj4k+Edj488J+Ip77VoWa1sWiSxZWBR3DeYWIIz8oQjPTHFcN8PNN/s+d9duEEi20fkqrA8qSC3PbkL+tehzeLFvtKvbGCCCK1uwRcxMC5kDDacnHoP51hToxjJuPQ+4rY6visHD2+7u/l0PjpfCP2K48NTaLbMLG8Uq8V7GC47CI9SAc5yPTNZl/wCEF1LRbW6uLNbWw0yZ7ZZEciLO4EOHHJYj3x8tfTuu6To2sNZmfT1S4tW3wTAZKYxtwD0I5/OuM0D4f2eh30NjPe3l5pE7uUtEClBNglXK7cLj5hkHo1dslOK0PlpU+iPQ7XS7HWtDsrPUbVLjyrdR55/1rEKPmyO561xXiD4W3drGbnSWa/t+pix+9X/4ofTn2rW0Tw/rum+NvEWpmZl0fUI4fs0bP90om1iBnv6ewrpl164i/dTkDn/XYOR78dfxzXnYnL6WKWq1XXqezRxc6L008uh4XJG0cjI6lHU4KsMEGk+lRfEL4tW9n8VJ9G12wWDSZvKSDVIwA8LFRuZyCQ65PsQK6PVPB91YxC4tpItRtGG4S2zbuPUjrXyWLynEYZc0VzR8v1Pdw+YUq/u3szAopaSvAPTCiiigAooooA891jTdT1rxJfWDxyG0WZHhEMSIpjcL5m5upwRj161F4h0y51jRbKxsola5tLg297Z7sIrAZUh+v936EEV0virUk8PzQXtq0ceqyKRHvQEMiYZ8k/7JYY+npWZD8RrXwPeabe/2VJq1lNdnUXhDlXeMBlVt3OeeobPfpX6rgarrUYT7r8ep+c4uj7GtOPn+HQ9J0PxRcfDvwTYabDe/ZPEWtoZboWakNb26sylWYdC20H8GrB8Ra7rNjLpl7CVubGScQyXl55kqrJkMqkDqpAYHHPPUVtfD1rvWtLv7zQtGg1GzvtMvPP8ANuZHkxIjneq44cMSpGedx9q574X+LLzx9qVho/ia7mtP7D2ww2sW5kQLwZMA/Ow2gZJ4x9TXfGXLFq1iYxcrRk7djb/aS0Wy12z0Sxv7y8bxhOUeIwQD7PBD0C5ACqoxx/F3Nec+GfjV4x8C6hJHrFn5/h+9AtbiHghl6MfQg4JINeufGS60258faIkM0Vqt5CsixxtIyKnYOxIGCQRgE8Yz611Hh/wDo/iLWodJudNkRLxGE95JAPKIAHy7uoJGfTGOOtc/tZRW10ZyVRzfKupT8O+DbH+xdR13SY7O+u0QzWukqcRu+Mh9p5wcAfKepBx3rB8O29x4u1rU7W10LT9I16MpcT2c1wG82367du3O/dkhhxxyfmqf4ziXwzJph8AWf2DS7VvK3feSRUAAQA9M8nPYdq29N0xbq507X9WWS21lYo0l1DT5cMhwMru5I4yOe3ar3TjFlxjHnsltueiaT4NsF0GG7kt7vTYbd5Jbq5JRPs4VCzYQk5LY2BlyM55zivGbbxRB8QvHWvy32lXVhc2iJc2i2uFSZF2xlFDnnAIOBnue1ek6qs2oabqENrr0+uz6teK0tvLCIWtYVyVjQZ+YFiM4445rg7ezsbeO4svFiiWeO4FrP9lhYzW8nTYMZ6c/MO3PrWXIox5Wr8x0VUqllbT+uxzPjzWoPB+k+ZpW4XmoXiCPRmVHh3bs72jJ+VyARkEZz7CtrTfCfiC+0W1s7/xQ2j6pf7mW0tmjjW4VcZwoAYNzglSeMVxOl+Df7P8AFsNzBob3jqFZofNjZA2SDDk4ycDd1HQ103j5rfwzY6XqEmhr4fvFZ5fsTuT5jRqCgidGKgnIyMdSOuM1vFLltE43JtttWtpYwfiF4Vi8R6lbeH5pZL2SzcEXEdwjF7lxnG4nJX8eCaY3/Cd+AdZGoJCNOtdixQ2dzOboyEkAICoztJJ9ODVvwP4JuPGmix+N4LueLUYzI8iSM24TDcZD0Iz25HOc57Vr+Ddd1/xdC/ii1057sRW0ljcwTSLEwCP5isQWxuw2M4A7nFa/DpuFrao5Twr4yhvviM3iPWdBvNDuth894izRTOFwScYYYIHGTwK9ws/iHoOueH49Qku7G/upV8y4s/MUmJ23corKC+309CMmuBkvLm60+11e48M6okM8U1sz6Wsc8als5lfjcrg85IOOxrnZLDQ9B0++uHn1ie9vIStpFeWaIiMxwzbtq5XBPIzgkZ60LlklZji2vmeh+Pfhf4Xv9J0+7lksNDiurmNGmht1jFyqgko2RjHb8qTwj8PPAXh+fW9Si1bVILSxI+0WaXB8sDIJRUYqXRhgcFucYrzi6+EGt+H/AAnPq02vSq6L5jWDIow2cBPM3YOcjnH50/wza3XiKCztLj+1l1CSc+bLKu6CBAAVl5UiTByMHH3fwpqO65g57PY+hv2CZNTj/ae8Molkv9jSWN632hgzSxsIpPLjZuFztLEgD0PXNfq5jmvzV/YrvP7N+OnhjQpoALuIX0n2iJQEuV+zyYlwOFLZHA44PPFfpXXZTd0ax2PmxIbtptcjEcb/APE51KSGcy7Gi/0yb2PQ5+oOK5z/AIRdPEE09/r95NpmpNM/k/2deTQxNACuwEHgsQq7setdNeXjQ2HiMrHmRdU1IKR1Ob2YYHv7Ukeli+vbA3CbgEeXy25XsDx9WH5V8hUfLVk13Z6PNzxUZLY8uuvCul6feWjm61dDeTExubtlT7wYBuclV2gDPQEgcV1ej+C9P8O61G9vf300lwhDLPdtLEMuGI2E4GcDGPf1xWp8SbGObR08tglxC6tHtHAI6D/630qn4czqCWPmReVE8nmork43BcMF7dQD+JrsxGIq1aUHLa1vmccaVOM3yrVnYRaPAskk+1WyP3a9Apxyawbq3u9FnxHB5w2/KEyQcdO3GM1u65JPa2cE0UohjhdXkyoO5fTkjHXrWbqU4/tS1uVkO64i+zu32gLHGp+YEI3DMTx8vPSinjq8b8z5k1az10WxnLDwunHRp30I/DFjdSebcXkTK+TjcAOSc/yxWhrWnyXKWlq2zMcYYsMHnIGQCPbr71pxsBIsWdqqudx7k5J/lWJc3D3mqSSo6lAGRCjHnoCWPoD29q5a2InWnzy3sl8kjaFNU1ZddTPYyWdxJbX9yblCgHzgAndgYHPJ4PA9R7VDqPk+ZZpPL9mWRjK6SOASCcAkA8DJAx7VPqnE05KSXFy3G8ttVEI29eMc9hyce1ZmsPaa3HJBeI1qjJiPyXAkDI4I2nkZJx2x1FYrU13MfUjqNrrmm2ggjFncRtK0jjDpIpyq7SeARg+uc9OBWnpOl6VZ3D3jxW82p6lcLJdzMS7jaoUcY4wF49Bk96sTafPYMsrL5szAxw7+SjHAJ75wOM+x9qtabcJb2t88kaXAgy3mPlRuIAIA9un4Gqi9HbQziuVElrrEt1eSXEhRpf8AVRhTjIY5GP15rV0m1cTKzytII1Kg9MnPJ/E81yNvJ/pEe5lG5w/y9uc9q7HR51maUqhVc7s5znNYpmdOV3ZmrgHGRnmqWpLGr27s+x2YomASSx5xxz2/Sm6lp02pPaeXfTWcUUm+RIMAygdFLdQM46dRkHrVm6uvs5iAhkmMjhP3a52/7R9BTOkSNHb72DHjA461iaxpEIjaaN/JkXk4HPP8s9K07azNtIws5gYpJ2km3sXOecqvpyBx9arajeItldNeRNZxeb5Csw3FiWADAD1Jp27EyV0creatdQsFihglJRm8tolAIGBge53dfYUySbT7qzhSW9lhdEGbWOM5TPOEBx7889OtOvoXtdYMTDKxwkljx1YYJqOZVbkDa+MBsdKFUlEx5+RJNGtpesJcXS2aWZs7ZF3RYwTgEA59D3PXqa6mzjijMmFCgyEhV6HnJOK5D7UsiwiJJIpk+VGjIxyMHgjv/StefT59PtTNBdzIsaZZJSGBwOpz+Helfm1ZvTkpLc0talDabdrkbjC+Bn2NWNP020tYYjFbRkkDdIVBc56kk896wZdSabTWgdWF3OuxQQSDu4BDAYxz9a29Ws7u808wWF//AGZORxOsQkI4PY/h+GenUNGzvFWMrU/hf4V1WeWa60aGWWR5JGYu43M5Jc4Bxkk/oPQYgm+GXh2609bOfS0NtGrIiiRyI1KBDt5+UlepH8+a6m3Drbosr+bIqgNIVxuOOTjtmjjkt06YqvaT7mXKh21Y41G3AXGFA6U372GYYQevU0sKthnmKqSchc5wMVDMXuJlBykSknI9PU1AE0UKhmkCBc46DHQU0x+ZMGOemevFI04z5YHIGfl569Ka0hZCB8ir99mHQ9MD/OKACSQyeYqHOVwWX+HPH4d65zXodSt9U0qHT/Nh0u3WSa7mUxbZW+XbHhlJOcsSwxjGM810ErJHGypjaOoIyD/j2rMvL1ZoPKmt9qqNy46flTvYiTNi3nWaBHVcBhmq2sYjs45+A8M0bgjsNwB/QmoNFm2h4mPzfeC+gPY+/wDjUut4bTXBPyF4w+Ou0uM4/ChGsN0XJlZiMdR69K4fxI8n9oFkljktyMyRjIO4dB6Ece3T3ro/Gml3ut+G7q0066+xTz7QZt5Q7NwLhWAJUlcgHBxnOK4ua1NvdbUlHk7Qvzku7MOAS5OSP/r80PRHPVlpYguorjT9JuhYwx393I5ljivZ28sOcdT1CgAEAdx2zmqXw9tZX8AQyakgj1HaTKkeBiXqwGOOueldBY6ak0lzJHJIrvIWKMxcdydoJ4HI4GBWd4NvBa6awEaSK0koDPnj5j2rSm9JLy/VGEfMk8GzNZ2aIRL5hciRrhgzs3VSSPy/Ku70yRI9SkReFuIxIB6spwx/Ir+VcFZWf2a6uZ7WK5MTL5rvcNmLI/uHsOtdh4fS5u7qC5lhaGKONgpYnncRgAHsMe1Z9TqpJpO+x0pxjmuv+FvFnrnGP+Jj/wC28FeWeD73xDeyai+uWaWkJcNaodu9QS2UO1iCAvljd3bf2xXqfwt/489c/wCwj/7bwV62Wq1Zry/yJnscj+2P/wAmpfFv/sWL/wD9ENXxX/wQ/wD+RJ+Kn/YRsf8A0VLX3p+0F4F1L4nfA/x34S0doV1XW9GurC1a5cpGJJI2VdxAOBk9cGvy28B/8E1v2tvhbBdweDvH9l4UhvGV7iPRfE93aLMyghS4jjG4gE4z619Gt2ZbpH7G1+J37X1/4uvP+Cpky6Nodr4n8Q2Oo6Uuh6Nqkqx207LaQSRIWd0UAyFm5YAsSK9b0H9jP9uCz1zTp7340X01pHcxvPGfGuoNujDAsMFcHIzxXvX7dX7AGoftE+KNI+Inw+12Hw38RdKjjj33TvHFdCJt0TiRAWjlQ5w2CD8oOMZo2aYt7o8B/au8J/tgftReBdM8KeL/AIJ+GNHih1FLuzvLPXrBJ/NEbqY0Ml6QQysSQBn5R6Vk/tueGPHfw7/4JtfBbwr40tJNO1nTtYSy1C2+0R3GxI4roW6mSNmQgRhMYY9AO1b3iL9h39rL9qDUtA0b42ePNMtfCWky+bvilillJI2l0ihjUSSY43SMMBjjqQfrP9qT4YfBzw/+yfa/Drx7rH/CI+CoUttL0vVpY5JntLpFJglJVTlvlYsWwGywJG6iW3zQ18S9DT/4J/6XoVp+xr8Mo9GihazudJEtzsUESXLM32jd6nzN6nPpjtX55/8ABP2x0jS/+Cl3i2z0BYl0O3l1yGxW3x5YhWUhAmP4QoGPbFdb+zr+yD+0Be+Fbrw/8Nf2hdBb4NapcSJNqnh++knbYcbxHEY90MxBG5FkTknLHvxn/BNfwZaeG/8AgoX4n0fQbiTU9F0G31e3ivWYOZIElWFJCy8HcSvI454rRfHfyZO0beaOL8D618TV/wCCjnj/AFjwL4R03xt4/s9d1p7bS9auY4Y0VZZIy6tJLGCyRnCjdnHIHHHqn7W/wZ/a2/a11HwsPFXwa8P6FqmjpcfZX0vXtPSaeNzHuDb7xiVUqCMdC59a93/aw/4J6eNNc+Ny/Gj4FeJbfw340eYXV1ZXUpgDXAXaZYZArLlxw8bja2WJPJFcNpf/AAT9+P37SnxU0PxJ+0h4ysW0TRdqpY6dOrTzRhgxjjWFFjiDkfNJnfwMA8ERHZJ9CpbtrqaX/BV6LWbX9i34TQ+Io2i8QR6vYJqKNIshFyNOuBKCykhvn3cgkH1r6Y/YY8M6bpP7EPw+tLWzjit73Q2ubhNgxLJMXaRm9SSx69sCsD/god+y54q/aa+DPhrwj4EOmWt3pmtRXpTUJ2giWBLeaLapVW5BkXjHTNev/s5fDXVvhZ+zr4L8D60bdtZ0nSEsrlrWQvEZACDtYgEjnrilupebDbl8kfmd/wAEXWaP4+fEaJOE/sAnb2yLqMD+Zqt/wS7tbfXf27vH19r8a3GuQ2Op3UMlwMyLcteRLIwz0ba8gz1wTX0b/wAE7/2HPiN+y78VvFviLxjNoslhqulmzt/7Nu3mff56SfMCi4GFPesH9o//AIJ3fEbR/jzL8Y/2evEVrouu3l097dadNOLdobiT/WvExUo8chLFo3wOT94HAq9mn5WJ3TXmYv8AwW603SR4Q+GGoska659vu7eNsDe1v5aM4PsH2f8AfR9a+3/2R/8Ak134U/8AYsaf/wCiEr4F+M//AATp/aO/aF8L2Pibx9490rX/AIhRXSW9vpMk/k2FhYbJDIQUi2mVpPK4VcYByzcBf0Y+A3gnUPhv8FfA/hXVjCdT0XRrWwuTbuXjMkcSq20kDIyDzilHZ+o+qO/opKWgAooooAKKKKACiiigAooooAKKKKACiiigAooooAKKKKAENfh3+09GdP8AjRqN8hX7NJqt5DeFnIJjN05wDnsQDgcnFfuGa/ErWtBv/FHxS+JkWsH7TYQeIdS+yzKwLoPtU2YyR2wRjPTFcWJ0SY7OS5Y7s0vhnq13oXhHQZoWt5IL/UfsOpahJGF82FW/cqGH3W3MAF7123jBjqHifTjGX3SIRGijPPzAfj/jXgfwThutS+IGn6Q63aeG7+ZJbyKUFBHPCGMEhyeQDjp2x3r6M8baBPZ6pYY2pcQxmZFDhVYAg5VuhG3JrihFKovmaqblSduljyL9o6x1WXw94dtbeRo4I7SST7NGCJDMkzYw3ZhnjI6k4614va6lr2nSW3iDX5pNbis5of8AiXtMyFfmzjA4PTPSvoj4j6j4iW88NRWYik8PHzodQN3GjLIzuBkO3IIILDpXM/ETwnc+FPCejaHp19HcarJd7nlugqvIqozFPrgg8egpSlyy5X1I9nKSc09F/SNnWNai+L3giLWLW5jbU9Oc2uoou5EUEjcNp9Mhgevy1m+A7We1mn0q4AedDjKN6dq8y8A/EDVfCEkF5Bo9pNFqUjjV7aaY5bB5deflbBPUHtXs3hu1stSsrLXtJPlwzqZfMnypK5wyn0ZehHtXm4im6a8jCtTjXlGtH4lv6HUHwvBqmkyWV8/lSPIBuxzyRwK1/D8Oq+Bo7yOyQpZ2wDRK+Asuexz6etX/AA+0V7ZpIxBcncDnr6Go/GniWUwrYpbtOmAxkU/Lgc4xXk3bdjtpqNK1WLs+ljmPGfjLxJ4ou1gt/Jjt7f528k8McdzVO08Rm+ht7G3us3RbeW2lZA2cMpPQgdM1njVpYWnEawJLcHcsaKVPToSM5/IV2cfw/uPC93b3pmW5V4f3SIh43YJ3Z7mu2yhGz3M5e1qScm229/JHd+HpreOG3hgBnmkck+x6EmqniLX7eSO4ik095fIbDyFflB7AHvVPR4YYjJJ5nkTsMbkXj159K5tmmvPEVyksslztkBwPubhwOPasIx5nY9KnKT5adtDtdX1u0j0dJ7WGSIJEAUkx9/ptGO27aPzrhfHEy2draaWCpltU3z5Jy1xJ8zHj+6Aq89wau+LrhftFpYx5WGH9/Jt9ug/PJ/EVwnifUXLPudnk3M7ln3Zkb7zZ9+PWvUoLRvueZnNdc6oR2j+b3OS1e4aS7IIG1eMiup8C2qxNd308autvFtjjdQQ00nypj14y3/Aa5WGH7ROGc7VzzuBI/SvXvC/h1Y5NH09VXen+n3CqP+WjgeWv4Lg/nXZOSpwbPIwWHeIrxgupuvoa2fhO0s1lSJ7iQBnY4XAOWJPYFiBWHq2pNYz2+hadpU0ixJHLLfZUR/MGyAScnGAMe9avx00m+1b4c67a+H5fs2pAw20DZwdoYM7A9ATgiuY8N2d3B4X02G9CLqEduiT+W+4FgMHH+e9KhHlij6nFVOabjHRLRehNLNJMDuiUFfl3YJ57n/PFUtL0/XdS1PWrSC4S0t7iJYbCReWDlTudvoTx9K1PtUxi8h9xgJ3GHsWxgE+4/wAa4HVfGOr2PxUOkQC5trJY4pbCaziOZLjGPLkJ42Nkk8cYrs96TstzzJcqSbZ6IvguTwfoVo15NcQ3Fx+8uZJmzCJiTuOQcIpwDzgcioWElvJGZ18yBiOV5yPataz+I1zp6rp/jjw8zWDvltWsQbu2BzkM6gB48eu0getTeIPC9teafHc+Gr4wqyBo2tyCsq5JDHs5IIGTk4x6VTo1KL5ZqxV4TV4O55h4l+E+nePNWkvbq9t4x5TbbWSLG3qSoccjtXh3iLwr4s+FM9k0MstnqN4wkitrWc+XIkbbmBycMPmPHXn2NfVOk+DfF91p6X974dubi18/7OZrNB5m/AJ/d55wCOh55wOK9Aufgx4T8XeFIrrxUlyxi328EZUwygBjuypGQc8cgHisJfu3e+5nGi5fBozxCfSLPxto8N/psSwakQDJDkDORkgjswzXEXVrNZ3DwXEbRSocMrDBFfRvgf4P+GPAur6xf29zeXVvezeelnMOhCheWz7cmvKvGWu+GvF39tPpV5Dc6hpIZp1iRt7gdl/vfNgZ5A9q+Xx+WLEXqUlaX5n0GHxn1dRhVej/AAOCozQmWVGKsm5QwDDBwRmivipRcG4yWqPo4yUldbCUUUVmMxPGFvZSaSs1/C01vbzRyHyzhlydhb6AOSfpXD6nJqhjvLTUke7tNPkS3s/K+SEx5PBAGWGR+vtXqM0K3EMkTBSsilCHGRgjHIryO4vNbsmisHuZJxZKI1aJgN2OnmBjxjp09K+9yKrz0JU39l/gz43OafLVU/5l+R0vhfxo2l+L/CGsQytptro7RpdxxTOIlfed444wykc5Ndv4f0u31LxBrsmp+LNL0pJpAXkfZGyrNJwx5+6QSCfU5rI8feC9PvvCthc/ZLe1udQKv5bXK4ddoG4YJ28/p6Zry678M6Ot1ZWN9ePBtJtTcSAqDh8bVz1Ck9c19CrVOp4cpcsrSV7f5H0j8QtDXwzottpCXw8UaXo1uot/JZJ2ZWY4CMPmKgdFJwAOOtekWvxF0TVPCsOi+HLm7h1KNobe5gkt9mC8SlypJPXO3g5BBFYHw9/Zy0wrFNc+L7lWijjlFtMQqmVBksGUDC7Qcqcg5qvrdtdeINQudb8M/wBn21poksbvHLGNoRQdrsqkHORuz644qPdvd62/M9GPNF3jomj0+PT/AA/ompQ+H7mWL7DFIXnfUnVW804UnHZRyBj0zk9araR4L0ybxRaabpDStpls7PCTKCWj3HEYLHkHgAEnNeXfDTRNO8aasdX8Qa1Dq1nZ/vPtN/IXJbP3AQOuRkDjpjjivZvhZo1mlxcatp8Ulja7vlCyNhlGduFPCj5s4HH61zVlyybT3O6k01bl2LvxY8F+EfCvhWXWL6RtFggKpNeoCYoyzBVLKMkAlgOK8u8ZQ2em6Tpkeu3cd1YaldhbO+t5QJHm2nADjkErn71eq/FL4Z+KfjZ4F1vSdK0W5vLG7dGvb2LDAGIhgqrwcgYPHcjgmvJPB/wHvR8StK0XxDDeLodrp9pdW3kr5aG4gQASsp6HB2njJI5rpjL3U5bHHVXv8sVqQt8N9GuJbG90q8udOezTDwxk5kxuzIeuZCCBuHUdqr+KPA+peMrWG20W7nns7fi1g1aUkiRyCZQzjcnT7vPTOR0Hu3jDwPYan9ovtOH9n3KNg+WMxtx/EB936gd+eK8q8RaLJriz6YZ7jw34gknj33lqSn2grwA5HQkcbu9aq/Q5501vY+e7Sa7+GMclncagGuvOZb2WxK+W/wA20h1YbSTgHI5HrzW94F+JOh+HdDGh3Wk6lqul6n5xlvISr+WjgY3MvRQCcjnrVi8lg8H6vFYeJ7Wa1UXEmCsBlSRi6iRmIB+VVCr0/iz61N4m+IXwz0nWp7BtKs5beV2W51BLcmFmB5VQOSW+mCD9K3co7WuzlXuu9/vN7RvFPh/Sfh9q2h3EOqaZHJ5kcN1BFKqshTCtuzkEnH4c+1cd4ovNG8TeHLOWNmfWdPhS3Ek5Yl4yQDxgAcjJzyc/l1mnXvw31vRbvQdKSyh026ZZ7xmneIDYAVGG/wB7Ix0INc14s1bwp4a8PWmn6BdPqrtNGZpHvTOYIBlkPIOVJJx83HpRHlUtC5WauwsbjR9f0ifS5vDXiBZHDCRUac2RkTkffYgAYB47EYzWjd/EG/1axg0zTfBd9d6c4WIm+k+zh9pAYdM56YJ7kZru9L+JngfTdJVpb5NRmMCEW9ykhL5b5hg/KCMZzn6E1R8e/GDwJ/YJtLPxSj6nDseG1VpAZB1IZgnQc9+1Z632L5VbdXPXP2K2mtf2kNFgvbWG3nmtp5IVSNnaJFtpA0TTE4bBIOcDOenFfpn9K/L39g340af8Rvjt4e0yw0+4t5LWK6knuJmwsn+jOFKKfmxktyT6Zr9QjXdS+Er0dz5p06w/tXXda+0uGhttZ1FhCARz9tmKk84P/wBet2Bd+rXLjhYoEQD6lif0ArG0u4McnihkDBxrWpD5cnLfbJgOv4Vd3IdSRX2lblAUX0dAT+oP6V8nV/iS9WdkdjiL6ZNWXUZ7cbFFzyQVIc5HII/Ac/4Gut0ry5/DcUc+5GKBl2j7rYBBH0wPyNcp4Xdrrw3eRO0amOWQM2S23Jznnn8SecZHBFdD4TbzLdIGXADMgds9CAePQ8jn2roqK+Hi/wCVtfejlcuWqvQ14bp9U8PuWyJ1QhwEXIde4DcdgRn1FZ2uw3M+kWqwo0MxZXk8yVYjjBzkqCpPTge3pUizC1aRojm3crDKqnhXAADZ754U/hSzWZ8wPfjfbJyuc9T9Ovp+FcFzol3Roy25v9L8iKfD7B8y854/UVztu1zotwYrlGnz0MMB2DJPQL7D06k10Xh3UItS8+4hV1hY7YwwwNq55/HNXr2KRonaAqsxXA3dKQrXObuI5rmZ/LIjVlXdM5ztHoBkd6pLDarDdWu/bKNskchGHdiSw5Puc46dKmjle3Y2s0cMru5wBwoPODtPStiwt4Io0VXUhiXc8ZJOPz6flTTcSUczqGm321jvtZdilg7ocr8xGehByecAd/pT2sGks204IyyyKQ8iAADLckDPAxxzj8a0riT7VqE8sahbWAAIx+U7h1Yf04960I7VlaKSJOQoAkzzj+p6/nV82g7o4y106NdTkh6IvyLsHHGcCul8O28lu8zOMA8dfzpLHw6be+hnMmY4wSQxyc9Ov0q5Zs0STSSMEMjlj7A9BWNuplCPK7sux30LXLW6v++UZK1Wh0NI9cl1P7VeM0kQiFs07mFeclghOATwPw9zWRrjRq0ZhJWeNci4GBkcjt9a2LMyi3tPOYllGG2tweOCfX/69UmaKV20TfYV3W4hle3jhkMhjhIAfqcH2yc8UjyXccihkW4Ek5B2/KIo+SCfU8D8T+NVvDvhuz8M29yloZm+0zvcSNNIWO5iT+mcevAyT1rW2jPoDVmhyGrf2Xeahem8tnW1gQGbehUSMGQqwxyw4A/4DS3Ph+CS6e9ht3M7gI2T0UdBjNb15HNb3n2uKE3KmPy2jUgMMHORk4NRw6xBLMkYYRy45jlGw/kev4UnqgnHmSKum6MgkMsiurKwKpkjt1q9NGt1cIjKJIF5ZSvHHr68gVYlyyYTlmIpWUR4UcZqUiYpRVkVJMXeqQxj7luPNb03HIUfluP5U7TbPUotSvpru/We1fHkQrEB5YyfbJOCB1PTPGcCDS/nFzLuA82dj+C/KP8A0Gp7jTYdY0+5tJZZ0hnYbmhkaNyARwGU5A4xx1yfWrNJb27DH0qx03VrnXZZHjdoBHI80pEUaA5JAPAJ4yf9kVo2d1HqEEM0QfypBuHmIyNj3VgCPxFVYr3TLGa20WB0SURER2yKfkRQOvGFGCMZ/Cq91eatD4isbaHTo5tMkjka4u/MAMZGAq7TjrnqM9Og60tQ1Nqd9yhUP1+lJH+7UsfwpiqZGK7/AK7aXmRuT8o4qRWGwxfNvLMSeu6nzvHHGPlwAeOBn8KV37AZ4poYLtyRk9Dn+VAiFoTMpMg8tf8Aa6mqBhRg+6Qvg4G3tkf4VoSRmbIUEN0DMevvTFs1jUjqc5JPc+tArEckxheNBnL+351W1S4+SL5HeKORZJQoyQoORx9QPwq/JiNlyu49vf2FNi226MPvyE5Y9Tn0oKi+V3I4ZheW+9GVomOQynIx3rj9W0+4bXlFtGiW20s4ZSXJxxtPbvnNb2n3DLDKm4bVmlDAjk/OxrPkl3TGWOVllXndtBBHcdaGY1bN2Mu2tHsb6STa6i4wsmWPbsB2z7Vm+HYJZNNkRCwKXEpyuecMeBj3rprW3jfVTM+3zQpGD1PIwSPWqPgOMTWF8ME77mXJ5/vmrp/a9P1RlGOtiPwnoOpaX4f1U6tqS6lJfXKyxsoIWKNkjUoqknaAwcgA9CM5OTXosSBRnH4Vz19b+TZznHlqNoLdguQC3tgZ/KpLrVp5rvyINpCjLMeB9Ae+f61O+rOnaKNoXSBjuGMZ5PtXZfCuQSWWtspyDqP/ALbwV5e0G4GO5uEWQnI8sk7RXpPwdiEOj6ugcyAaifmIHP7iH0r1ct/jP0/VGUndHoFFFFfSmQUUUUAFcB8bvgz4Y+P3w41bwT4utZLrR9QCktC+yaGRSGSWNsHa6kZHBB5BBBIrvt1LS9QPzLi/4I++IvDJ1HT/AAl8e9Z0Tw7fOTLYLZyJ5inIxKI7hUkO3jJUZ9B0r6g/Y/8A2G/Bn7IWnalNo99d+IPE2qIsN7rV8ixkxqSRHFGuRGmcEgliSBk8AD6UpCaYC0UUUAFFFFABRRRQAUUUUAFFFFABRRRQAUUUUAFFFFABRRRQAUUUUAFFFFABRRRQAUUUUAN9K/InS/DMHhLx98WvEJt5ikmu6hJ5dwP3Jk+0uAcHrnefyr9ds8V+RXj/AOI3h2Txd43gms9RnTT/ABDeW8sVywgs2l89sHeTzknpjtXBi4ynFRibUpKMuZ9Cl4W02z8RXD67aWsmjNJIHvHmUQ28WMAFc4wTjpXYeMHs9Q8C211pmotqh02WS1eZwxO1wW+8RzySPxri475/FFvPI01rf3NsmYtLtXAghyuVBUHJJGOe+epqv4PtvEdxo2oDUYI4p5VM6WrkLGgG0qAMcAHtzXnRlGnJa7GvLKS5bblnxBqkl98HfEoaCJ7pIxcWqygFfNJ2gc+jMTXkHh3xImrT6xqmrWVxe6rYx/alwNsP2hYADsPVQxXGACOnrXrmg2lpqMc+nakrG1Z9siK+0lWI4HvuAP4V5l4qutQ0H4gT+HtKCeTCWtmhUgtKCjbJAW5zzzn+4K6KkdbpHPGT0Tei/MxPCPjaPVLv7PLpm6a4vVuXt5ogyQRspVkRuMkfKef8a7Pwneaj8PvAupzajaXGtadK8lxF9slEMttMSqqFJ/hOMnHTb05rlLHRzqkl/p0YjPiKxni2KJNzIuAWdlBA+8T7d8VzeveIri68H6n4BuLl7M6bcKZ766Ytvwd2eeRkgEHP86xcFP3egRm6a5pPa561J8Vr2TxF4X0sWP2U6tCPMuEfcsUhxtXgdCO/uOlegSajBDG0Fy3m7lLBY+vBx19zXmfwm02e38I6RqtpcprF7ablEwkABUkrnnIyuR3HfvXR+G/GsHiy4ubXVNPt4tWhZUmjtm4O7hSG9zkfhXBOjHmvFaI7aFOLfPJ2b2XTY6z4b6SJfEUuryCPyLfMa5AxuOM8eleuyEXymdnWUDk57VwOsX2n+GdF+w2jLbNJF8u5Sw3n+I47Csi18YXGjaY9v9oW5eWMFmj5wSMjGe1cc/edzsm/Y3utDtPMtGS6uFWOPyPmZ3IGMDI+vSsbwHq+neIJr2+eKSLU33yyK5BR1zhGXHqDyD0P4V8qfEHx74l8bX+o6XZSXWiQ29wsUs6boxImxgRge5HTsRW/8FvGOoeD/FUXhjWZ57y2mBMGoSEebkqC68nLKOCO4wRXdTw/LBtvVnJh8dF1FfQ+kNW8B3WsWs+o2kylpjzG3sMY+nTrXnviD4f6nHp6zyxqiqxVl3fN25Hr1/SvVvts2nsVimEkDDcGRuMEcGqp1VzlZovOjJ5DDOa5I1pUtGfU4jh+hmKdam7N6/8ADnjWn6UsUjBlOF68kZA/hP1OK9f8A6b/AGbp0l9IrEiMzMw+9jHA/Ln8av6t4X8N3VlDLC7291JgyRrghh3B9Kpax4x0fQrGTSNYmexttRjeCK4VGKrldvLKPlPJxn0ro9oq0oxPCoZbPLFOrU32j+rM7xZq3h74heHvDepLLIkAP2623AgxsFKYcDPIJYfhWPDpiWljZql8LuYwqWbcCxPI+bHAPGce9ZHhjS9L8MaXb6Pp+6awt920uc8Fienbvx9a39QtbOQwx6YrMscQDOTjdgdTk969qEVFHkTk5O7KGqeJofB+g6jq2oWE2ow20Y4iPzKSRyAepx29jW14E0u2+IVpaa8trJatCJDA1xGQX3nCt/3wP/HzXM+MPB+q+OvArRaTeS2/ksl2Jbcbi+cBVIPBBz0Nd58DLzUbbwRbWniCVTq0cro7bdm8A/LtGOgXA4z0rpwcoOurtXRzTk7uFt0Xb7S59KYpKvLDgg8Y9a4yTwP/AGbcSXPh/U7jRJZXMklvkzWsrHqWiY/KeeqFTXt0kcdzGVcLIv8AdYZrHvPCcE25oXMT9lbkf/Wr6Z2muWaucfs5Rd4HKeE/GPjS0uEivfDV5qBgImF34d3XKgKcmRouHTA543dDzXonirUh4hsbe7tr37QlxEzi5PzZkbOWPuD29qj8K+LdQ+F+k69FFpjPe6naG1gv1l2/Zg33mHHJx05GCBXzdc/D/wAYeDb641HwP4qmbzpPOm0nVyJIpT3AfHf3HvnvXiVsu9pLmp6HbTxTguWpqenaP4X1fwh4N1a4S5uvEGo2dnLMFllLLhAzLnPTqBn3+lfKvwn1LXvH3jRbg2w0ae1uDLM9uMpKm/54iD2IPTPb1r0eP446p4P8M+MdC8Y2l/Y6nrMciWbXMWbWFnBG1JFJyoyOAT05xW58E/B9tZeHRe/a7GW/u12JdWjq8aEZ2jgk+mQT1FeLioTwytOOvRm0IRxdSCWy1Nbx18Ok1a0e70i0H29TvlxJgNGqc4HTICjp2+leOspViCMEcEV9G6rrkWg3lrHdTpCZNqrKCEVX59TwCcY9z71xPxg8GQCFPEOnx7Gc7b2GNflVj0kA7A9x618ZmWF9pH6xBa9f8z6rC1fZy9k3p0PJ6KKK+UPXF9q8u8YWdzpOuXBitYbqS5lFzC0jFCiH7+3nJIf+Zr1HPNUtQ8PnxJeWEDFvKQuD5ce5hkZByOQOP1FfR5LX9lXcH9pHh5vRdWhzRWqZT8N6bqkfgy2j16ymvrVo5Fhjs4jJswwMO9uTt3qM45wOffldQ1afx5rlnZ3mhjTVjzb/ADqHkjlJ54bGQ3AHHavQvgz8WvDXhPwndeHpIZptkk2pIZgMyqId/lqxJxyjgg/xDjrXJ+D7G58efFQ3+pW327S728M8txDOrNYRuSSyHsF+XjHY4xX3luW7PkZc0oqCe57BJ40sfhr8KbkXUFwb75LR52uDOJUXCF1Uj5TnAwPc1zfwr8P6bpnjqDxReS3lhY3ETzfariYrFOCegXJyoAGMdxVfxtpeq6n4kgbRtQtptK0+Nla3vYhN5qJ907D83CjOan8QeMPDurWC2suvP5qoslhK2nmUJzv8lcJgA4br0zila0bL+mHNqtfhN/XvHHg/4n/ELTdM8O2um+RIBLfSSRPbXHmCRSgCkLnkDPXORXsvxA+JVr8I7jwfpMtqg0/Wbp7ea6llEa27fLsZu23nnPQCvnu6/Zh1Dx5Zr4p00paazcFLoQQSECEDujdfQjJzXrPjrUPDS6H4X0TxxayXuto9rbS3LxFhukyCS5HOdhzjPJGcVyTlDS2vkerSlUs+ZWf4H3zrWoR/Dn4N6ZB4fisdWmvCLdphcfumMikyTg4O4Drt6cgV4xYeH7q61xSljatqkm3T7Sa3bd5kJIKKTjgbiSccACvK/Dnxh0bwTMdD1bUpdNtru9SwsNPmO9VZ1JDkj7q8BMdiPSvoT4bXljoZ1PXbl43msYfLsLUfMWkcYLEdgBwMerV1wl7RpvREyXLdJ3Zi+JPBnhTwr4qvrTw9HENTihij1qQTZaabBO90yVDHnkAZ6dq8X8W6XBr+l3Lw8X+njeHDEloS2Rz/ALPBHoM+gr0vxtrbW0DuJ3ae7cGSQcHk8lvzx+NcdDHJa3FvdvFi3dwk7SDYnlk4IyfY1jUqN1Fym8KcfZu55VpPgfSNWtbm9vr+5nur66drpZwGSOQqAdinOAwAY+5rzL4qaLonhKEXJOny20Ugh3Ng7CSAAcLx/SvXtJutO03VpIJjcS2c0oQzxOI9rKzAOB6EHB5qXUPCfh6P7XbroMM9vNO0s/2o8F853DAxk1NSi/aXvoefOnTqU7W17nzDN4w0DwionuIbCV5iU/49vN28cngcDFTX3iTwppmoWZuoNPS4u7VXiYwlUeNsgH7uK+h73w/4YWGZLbQdF8s/eV4owx7dQetc7rngXwv4pmtheaFp5e3CrH5dyFIQHgYHaqVGy1bOL6q4q17njnh3w74Y8TWMV5paiYbiCVuGAB5BUqQMdc/jWzY/DzRNObC6Ra3BYjfvbJ65A4I/ziu+X4M+F1u2uLe31PT7k7gBp86NEMjGduO3rUfh/wCEuneGdUOoaV4gnkvwrK6amSvJAwRuBBYEZHbk1i6UtbSZUMPJbo9n/Yp8L6Z4f/aB0O5j0+Ox1K+juX8mOQkQxC2kwApJxuPPPpX6Xetfm5+yHourWX7SWh3WrQO0kqXey5QAxlfsz8FgSCevp06V+kWOK9jCJxp2kbWtpax856e0bXmtwZY79Z1MnAwB/ps2eaLq1FvrVhKql9qsEXOOQuP8/SuSupr3wr4g13UxmbT7jXNR8yPqUP2ybke3HSurbUYdWs7K8hdWRJVO5T2b5T+HzZ/CvnsRTtOUo6q/3HdycqV+piaDHNNa6oHZTcQzyD5BgOCdw3cDPfPXrWv4ejSHTS7SlHVwWXbng8Aj8BVS5W18N+KI2dpEh1CMQncR5fmL06twSD2BzT4boafrnkAkxsMBc89CRn/vk/nXRTUKmHnB7qzXy0Z59a8Zwn02fzNbToYWM9skXyTMxfdwGBODx6027vmt7OS0lYG5jPll2UsXUg7WA9SPyINEBj0+WWWPEcb5J3EjnAHAPTtUN5dfbfLuhbktGhLjghoyeR9R979O9eWjtjquUz/B9w2keZBd3AUmQ7RIQS3GT37DHNdsG3LnFcJfWMcWvWkkRilFx907ARGAOCG9wcfhXZW8bM0fO1UYkj+9xjP60yV2KetafE1vLMkeJ8YDooLemBWL4b0dZIyJXaVAMbTkAepx+fWuh1K88u6igKr5cikZPrkf41g7k0O4RJ7nazdJNoG71GOmOn60hStuaOoWapIqIgUzDAkzgD2/lVm1W4j+SU5RRgNkfN71mX2veS1vAimZSQTIV4BJ/wA/lVyxjuUaVribzO4UDA/KjqSrX0LcbCYNx3KniqNnpMemmUhnkLNuLSHP0/KrN1dLZtBvICyNt984qjeatDMxiWVAyuQxVi23AGM4Hv8ApQaW5noZGrQQQXUUewtE7q55+6uef6/lWzY38GpoyQvt2PtHPUDvVXVLd7qyjuLWWOYxhim3GDx25/SqWj6gFTErRrtyNqjnHUnj6/pS2Zj8MrHSrdJI/lodxHOFGeD05qtqGtR6fe2Vsbe5nmuX2gwRFljH9526AD65PYGsUahOtuGiUooOECg4AHb3/wDrVLBqlz5jSrH94/KW5BB9/Y07oftEbdxqUcEzROdp25DHOK5lZEvLe9ludrRkbU3Lnk+g6f8A66zrq71a68QzrJZmGwjiDm6d1xI5z8oXrgAd/X84reb7XdSWcEbu6/OflwOnXPTj8KNTKU3cn03ULvSpI4BOzxNzEzdAepU+grbg1ia4hkuJFzEsbSKy85xg9O1clLbyQ6giPceeksvLTOGUYAwvTpgH8q57xZ4w1BNQGn6NaQ3vysrKZQv8JIAxkAEgDnsT1oWpSlqmz1HRXX+y4Y922RUCvtPIbHNa1vIYSi9Bzx7V43p/izxNaRxzyaNGs0gLGNrkNltw4+Vfu7c47jGD1zXb2WreIJEjddJhlPlKDC8+xw/zkknGNuFj9/mPXFXboaRm5PXc7W4kWGOa7EDTyrGTsjA3uACQoz/j3pdLuru8sUmvLQWM7E/uRJ5mBnjJAHOMZHY5GT1qvpc1zJY2zXkSQ3RjUzRxtuVXxyAe4zUWq2er3l5p7adqENlaRy77pHt/MeZQR8gOQFB55xnpS8jUt6VYXVjBMLq++2SSOXz5YRUyANqjJO3jPJJyTz0AttnAVflHoKoapolprTQG+hNwsEnmJFn5c8YJGcEgj/PNPsNesdSvruztpvNntcecNpwCSwwGxgkFWBwTgjmlvqPYtMAo28nPFVJZFhnB3DKjPJJI/wABVpo2MhOMH+8DVTbFbxkhjnOSTlj/APrpD1F81s4B5PfqOanViylGO1h3X/DtVA7ZpBgSBmb5flOOOp9hV3yXWRWXCjBByOTQKxNt2ruA+Zv5VUuF25dl4HI4yau8RrhvmYDmoJFO8Z+ZqBGHpuJItS8vl2lO315Rf61RjfbaywSSfZrhSD5rKHHXJGPcDFa15C+l3BuFUNHMVWRRwQ3QMPzAP4VXvrV5FkZ4sTkMElVQQCRxx3x9Kb3JqJtpozLiztJNQjujEjTqu6OU8Fs4B2j6/wCFUPAeoR2ul3YkRiDdyIoUZZmLHgD1q9d6fBa2ttPfvHLJCQI5GTb8w4ygydp+nXNYngC2P2O7lkDl/OkUDbyhL9fr6+wrSn9r0/VGcVaV2dvdWd9q1rPbvKNPikUpujw8nI9/lGPxriLv4X2rMEuvFOvSTTrEt1Ik0MQuGjjKZcLGMg53FfuggYAxXWGS6mLJI0m0cO28AZHoP89aWS1Mlu8gl82SRTtMnBGB04PrURm47FSm5KyRynhjwUfDWvTXA1zU9ega1WCO1ubsFIgp6hCME42jOeg75r3j4MvHJomrNEJAn9onAlGGH7iHrXh8DuWyMpIOCMfNXtXwLYyeGtTLZJ/tFvvdf9TDXq5dJyqtvt+pjz8ytY9Jooor6QQUUUUAFFFJQAtFFFABRRRQAUUUUAFFFFABRRRQAUUUUAFFFFABRRRQAUUUUAFFFFABRRRQAUUUUAFFFFABRRRQAlfhH8X7Vr/x58UrbVtSm/siTxLdM0S5kbP2xwmBjgDBBx6DvX7t81+UXizw74fvvH3ia1MT/azrOoTXmw7WYNcybTndkAEnmuTEXsrD5b9T43j1zxH8NPEF4dLsIxIYGWOPDbvLRz5bsB244HHU1674L+P1n4mZbWVDba8FX7Rb3HAY9WCZ5OCK9HuND8N3HiBdB1spe6tACbm3LBbnysE49eMqc46D3rmtW/Zz0D+3ItWttYtFKz+fBGzbXHIIDbVyemK8+ooyVpLU0j7WndQd0dHcWC/JeqrxrcJuVvcEbh+GVP8AwE1jfGbwNbeLLCz8XwpDHqVhavK0qysjvJGApUAexU8YPJxmtbRZ/Ed5pFxDrttY2s8c2y3+yyllMQUqS3pkdqrXmnp4u8H3Gj6iZ2sZZAZ0thmQ4O04/wDHenrVWl7Nc3QTsptdzz+MPY+LtU1DRLFVuXs4We4vN0aux2bUyeCSCc+hx15rkdBsrvx14i1S11C2hg1K5i85raR84w3GSV5HQYyRXXaho5+Do/tC+tpNSsb7daXckM4ke3+XZCVB4OBuHI4wK4rxN511fLfeEr+6sZNOlFtH+68tpFLZLAgFSDnqeoUVlF8233k1Fa3Pt26nbalpuq+FfBa6N4dn8nWra7iuZ4yv7vZI2CAMYK56gdPxrJB1zwjrUg1aO21HckK3DRxYaRjIjK5HX5Mnp+lYmk6lNqN5qGo3Gp3l3eRxyJNeHmCPzCqNgEkfIfnwBztrV8YaHrPxE1ywEOqTJaTWMKqxQx5lBLZ+nA4B60rW0kVzbShfTZHrM93b+IoxPFOGK7oztbIypwwPpgg1X0fw/eW/m3lrNIJQwiCCMncp5yT0AzXCQ65qPwzs20ma3abUdXaaS0a4QBfNUAfNk52k45Hoai8QX+st4Ri0e4uIFfXbSSWKa3uWZo/uSAZ7jBcAegWuN0Gno9GewsZTcb1F02IfitM154ptbTSLZommBmudrLIm/DRsDyDgNuYjnBFbPhD4e3nia80DxNa/YobqNo4ryBUDLDsGGCkHhiPU/Wua8H2F/p815JNGl7cwxk+YQ0pZ3HLHJ55ycc8ntU3wj8cXXg3Rb6HU7q3ikbF5IpDxSuhIj3EMME5XGAfSumUZqFonlUPZyqXmrJ6rysbNv8efEvhnV/EUDaXa6np2lXM2YNrhmiDkRskgyOxB4wcivSPD/wAfPCfiazidFktLuXKrbyMA28HDKR1GCcc1876p4s1KbxrqWq2unCNjO0TI3SSFSAN2OM56jk98cYrn30sXjJrFtA1tqUFxJNE5bZvIZT5mcYCgkHFX7KnNWnE2p5jXoyapTZ9l6f4o0+a6WSSO6Z9uFQLlfrkcV4h+0lr2seH7zQ/EOm3Jlt7e5ZmtdjeVgrgozdDxx7V33wztU1Twn9quFn0+C1Ait2e4G2ZFOA6sQdwII6c9qj+H2rN8QvFGs+FPFs11cWdyk5tftEYCRxrI42kAcEoyYP8AsmsqMYxm2lsdWJxFWrCMZSu3seKfDW417xL8Rn19JEt7XULaUxRKZHjQkE7cZ5IOevGenWvqDwhaXN7gXUTW7gArcRNhCAvzcH3B457c1xnjCXw/8FdJhhCSTWN7cfZPMKqXj3KfmPI44rqfgv4Pv/BPhuWz1PxE+q2t5IptTI5kEC5xwTzggL+VXKtJtNOyMaVHljaau935dj17w3q+j+HdOC3l4lnNfS/IzgFZOcBefc/rXlvx4+JF14FvJFi0BvEVhcW6CGLTTkxS5J3PzkfKCeBxt5xmsP48X1z4H8RWlzrlk914Pa3EVle6epkaG4VtwaVQeFyFGevH5dx4N8Kt4keTxBd3by3QjKwibAJLAE/d+XIUIvHofWu7A4P6xL2tT4THE11TXJT3Pn/Q/wBqmTSdZg/tGHVLWRoWgiW6cSWrMWGcOvUggjcc9SK9h+D/AMar/XvGmmeENTt5tW1K9uPJW+s7YpGjMQEDj0OfvDiqHx38I6jrHw31XTbKyhfUpjElp56IVEjSoMgsMDqcmtz9lDwnafs+Xj+MPGM8msanBZSm203S7VpUadF/dhGdtw/i7Bct0GK9ypSqUv4Ur+TPF5pNp7H1B8Xjp1hrdnoVnDHs022WCeWMDMsp5Yn1xx+teX6h4VtbpTLGpi3dGUcflXhXgX42a3r3iyT+1tQFvPdXks0+naswW8PmMGBwcbQCWGBkDgV9Qa5ri3klj4E06xu/7WsLVdT1GVoSE3ygFY1buVUrkep9qKeIULQej8zp0qK7R5Nr3g77RaS293axahZOMPHIgdWHuprx3VPgHBpt7JqPgrWLzwhqTcmOF2e2f2KE5A9ske1fTkccirtlGHBwc8U240S3muEM8S7lIbcv54NdlStTjC9TVWM40Zcy5D4s+I3w78beD7O08T6y8F1qklxI0yeb5sEibECsEONm7aDwAcrW/wDs+/EbWL7U7jw/r0/9s2dzC8tvcSDLujH54pAewDcZ9PpXtnxKt7Dxpe6n4dunEeqwR+bZcYG51IGM8Eggkgf7NeBfDvR4vDvxAxcxXg1p71IGto/3qwIUJZ2GMKrEMuRn2r4n2iqKV1o/yOuUK1KvFwl7v6lrxp4cPhvWpIUWUWc3722aYYYxkkDPuCCPwz3rCzxivYvjXpM02l2t88rOLZxB5W0YQHdls9eSAMH0rx3vX53j8OsPXlBbdD7rC1XVpKT3CpLe6ltJDJC+yTayhvqCP61FS1wwk6clKO6OiUVJNM838RafbaP4b0+HfZ2d7Hcs8zKS4kRTwpOPcn1xX0R4Vk0nT/BtmljaRpBfWcczahDKCSpPEYU8gEhjk9MYxXj3jjzYNDjaw01L28e5zIrAEMuzAJz6FV6VR+IV5daxpuj2Glm20yO40mM3jpJjyGDEvE3sAxPA7g1+m4WtHE04VO/5nwdamsLVnF9C3feKtV8N/E6+1LwisVvqdvP5Ak1CISIVeMAmPJ4GV59z+Fdt8P8A4deKPEnjDTp7qazBmvBqE0d0Nyo7MWKw7u5CFtvPAP1rl/g3otvfeNrWK51ea7mW0LRgkCEoMAcHG49PmGeea+mfh7p9jbeKk0+zlw9is16IZgGUMwWNSpP3cE5wvqfXnerUvKxnQoOoud7XPTb64stO082Onx29lNhVUJwGA/hA7HAryr4lfEjQ9F0+WXVdLOr3FmftCQQhSYwDgMzH7uTwPqOKZ4s8N6bosMF/rd7f+KfE0lyr29rZyGOASg/KI4+23+8ezHJOasad4Pi8SWOqa1JoF5peo7HguLG9jwJGC5bbg4YHPXvisOSm3zS6Hs1I1YK0bW79D55tfGehfGTx1D4hjvjoXkxRxtDOFYKysXBJI4PJHbp1r7p8Ba5Z+IfD1rLpWoR3iZKGaM8Ag42mvin4G/CV7y91OXXNDisH81J5rhXcJt+bcoHbqOAe/qBXrb+IrPwvazaV4XH2G0LlpZgxLk/Xrnj9OtdajCUrU1t9x5kZOMeafXXzPVPiZ4ws9BvtsEqXetMuwxp8wiUdOM43cnk815RqF1rGuSoZrwxjdl4+WLjPIJyOad4d06XVLyRI4JgyxiaW4m+7tOcs0h4UcZ5Pcdc1sX1xpfhXzZrNre91CaOM+ddXJW1UDoVjB3PwT6AkCtbxhotxe/PV7FjVtCKzWd5HGq6XcLklV3P5gHIXjnGDnpik8caHYW8KKLy2vJmXcYxG804LL0jAYAMAR3OM81hL4w1rWLd1g1Ga9MbCU/Z18uKFQMYRQBgZOOR371l3V5qfh7w/Lq9vb2/kv5kHneWHbccDb83ALZADY5weeKfLOVujIcoK/UybHwo9rbtZ3NxqdpcHyp7UXUqsRsVRlgAxBwxOOjYBPfFvwBpsGgwmAtAt/HOvmSX88YMkbM+/BKM6ruUMASBh+MEVHc2+oXk7rc6iv2OSDbA6kkJLkjJGMbOnuMdKd4bmn0y8CTW8N5aFNju4y8pZduMHhcEAjA71bj7u5kt0bviDxdqHhXRE1HxF4csZ7dUDStpkznLFsDy+ocYIyRS6D4g0nxrMUt3n02bzPIEd1teMuP4B3z07DrWHoOrR6kNX0CVGks1EkbJNuRUuFTchVscZOASOoJo+GPh/S7y6bxTHbG7extvOWMXBbf8AJgPtbnPAJNcE3Kn1OmLUpWPo39l/w/d6J8ePDqyNm3IusbHOwn7NLzt6V9+9MV+aP7IfjLUte/ak8NWU141zbxWt68qDBCN5DbAe4OC2PbNfpd1r1sLJypJsxlKMneOx86JawX11q0Uy5H9sal1XIObybIriTaXPh21uLi1R5LCTcJYRz5bAnBH0I5Fd1Ylfteqgbi41rUiTjoDezcVLpdgsNrLHMDslkZhGxzgE9K+ZlNxqya7s7KVTl0lqjnL+K28YaOix/PBM6yOQfmAGSQD1BPA/E1WuLcafq1hKcskz7MnJJbGMck5wN1VZ7S58Hu11aCRtLlnkSSFT9zDtyv4DpXMeJvtmrGW5tHjv5NNmh1Gyie5MMAIcf61ty8AFjgtg4wQa6IcsYynF6NNW9THEUuWNuj6nq13ZyfY2VCGkYHczN+vtj0rR0+MLaxgYI29q8qn8ceN9V1YQ6f4e0qayhAE8cepRtMCQTkEHj5SjYK5wfetnwR4l8S32oC1vtBi0zT1DlrgXYmYuVUgBc5xuL885x+fE6co7tfeTFlX4kW40uPT7ia91CzsrK8SaP+zEZ5X3ZjELIoJKZcHgfwjOAOXnwLrpkg83xb4itbEWxj+Qo8jSEghyV9MHjH8XYDFdjxdaozOscv2WIMgfIAZieTx6L+prI8T+IpbazDxHc0YzujU9eRjOeB/hSU2loaTkkrtakOl6W2n6q803iC+1OXzXcRajtTyA3RVXAwBzg+/XiunjmSa3le5ETGEsCewH4+1cbol7/aGk2cV3tu7mQsQzAEFdxAPfj+lattY2VtpblrGKWVZZBtEQLYDH88elS5czuxR5Wr7FJZ7eeGIwTPNKrna0au4HPPqP/wBVaiatOsggt4GkjHyma5yg6cg5AJ/AVi6prkNkFFvLtMpVbcM5UMcHC4I4/Kui0m1OpWqNOgZP9rqpB/XvzSsQuW+iKOoqrXESXQWafa2JJkyijbwVGeBkY9a1tJnS6sUWECFV4KKoAI+npU+pQvNZ+WgDncFYkDO09ax21BdJ1KRY4t6FemeAaWoSk0/eehY1a3Zf30UDK7Ny8BKNn1OOPzFNtdLubbe4FvctIpy7ZRsY9sj8gKs6LdTXzTyO2UbaUXHA45/w/CqPiBrzS0N5axmWBcb0VjvOSBgDGBg4OfbpRuVzaX3K99b3VtZpALXJ3FvlmBJA5PYc1jT3V89iQIvKhU53O/Tj0A5+lXj4sXV1DwybVJeJlHI3DqKyriTyy2EZnY539R6AGpe5zykm9EQw3M11Esou5hu5BZVHtyCM0tpo+uH7fezalGLJiEt4oYQr45LbznnsOMfT1kk3DaRynU5qOO8l+2CFZAYXTzSM8DHHB9+fyoTM1N9SO/hdbVBcHzo8b2aJSGU+mOp/D1r5g0P44St8Xrm6lGNFuD9kjRo+YkQnY+OoPJz7MfSvpSx0u20ZdTnhupne6kEzCaQvg7VXC/gO/wBOgAHAeEfhPo8nxG1TxhC8U9vIXWK3KnakzFhI44wQR0x3ZvQV93w7i8pwtDFwx8OaUoWj5PsvPz8j6LKcVg6NLEfW4czatH1/TU7W0+Ifh28iUJcq6WgVZFth5pG4jBIHJOfyrs/CHjTRPFGoTw6LNJeRxQxO8ggZIyrjKFXIG/gHpmsmy0mwsbt54bGBXkCxyssYwVGcL06DJ49zXcWem6dcwxulrDtKAKVQLtA6YwOK+JfJra54lOSm77GnGuxeKkB2t0qiunzx8Q30qp/Csiq+PbJGT+dR+ZfpJt8y0uevy5Mbcdf71QdVl3LGn6XDpt5c3EbTPNdNulaWVnzjOAAThQM4GB0q6tlDFJLPDFHHNKQZGVQC5AwCxHX8azo9chBKzxtbFTtZ3GUH/Ahkfnir9neQ3UZkgmSaLJG6NgwyOCMiq1E4tEvP3JAW45IHFU7nbLeRoG2/KSqh+fTOPyq20jSDgYFAjVRluvr3qSSK0jK24DH5jyzHPX2py7yx2njoDjJxT1YSEqvRTilkKqu3JH0oK1EChQMtj/GmyHbGSvA7nvVO4v4rPYGBkmbmOGMbnPv9PfpUedSuFwEhtV6kyEyN+QwP1NA7FbWJljiTOS7TR7UUZZsOpOB1PANI8k2rXRgMclrCih3LfK7gk4C88ZIOSea0bXS0tWaZmaW4cYaaTGceg9B7Cobxmsb+K5b/AFEgEMpH8PPyn6ZJH4irKTWyMf8AsyOwtV+2pHcyqT+/kUnbk4AUMTjrjisbwIwa0n3tiM3UnOcAnca6vUrT7dFKsuJoCeI5OQcHqRXJfD61Js5QudkdzINvAH3iKqGvP6fqjkd3PU6eRlPzujsuDj5jgjHX/J71SjZZ5n2szxKcLgcBgMAdf1rZ+zv5WJ5FVScAjgjn+dZN7arbysQpBHOFyu7twBx3NZajlEztUhkW8JijZ32hiq4I9PrXrXwKbzPDOptnOdRb/wBEw1wFnGt1+8jBDLwexFemfCNQml60AoUf2keAMf8ALCHmvVy3+K/T9TJxt7x3tFFFfTCCiikoA+eP2mv2prT4Ea94V0qKNLy5vrlZ9QjxlobIEqzDn77H7v8AuN7V7xpOrW2taba39lMlxaXMayxTRnKurAEEH0IIr4//AGzP2WNV+Jfjzw34j8NRNLc6lNHpup4UkQp/BOfRVUMG+i+tfV3gTwfY+AfB+keHdNVlstNtkt4t5yxCjGSfU8n8a+nzCjl0Mtws8NK9Z83P9/4eXdanv42lgY4HDzoSvUd+b+vy7o6KiiivmDwAooooA8y+NHxQ1j4b/wDCIWfh/wANxeKNZ8SaudJtrS41AWUaEWlxcs7SFH/htmGMdWFZI+MPi7w7L4Xh8Z+CLXQrnxB4gh0K2Sx1oXoUPbTzGZj5SYwYNu3vuznjFVv2jvhDB8ZdT+F2manoMfiDw3Y+J3vtXt5mAjSAabfRo7DIJHnSQjjnJHbNZni74Daf4QtfhppXw48L2um6XpfjKPWb22tjtijT7DdRNK245I3PEpxk89Kn/Mf+R6F4d+Ofw98XeMLnwrovjPRdU8Q2/meZptrexyS/IcSAAH5ih4YDO3vik8N/Hb4c+Mtcu9G0Px34f1XVbVnWWztdSieUbAS5ChssFCtkjIG056GvjXw/8HPi7q3iPwL/AG9o2v8Ahuz0U6rFfzK+lW+j6U1xpt5Aslhb2g81o1eVDukbdjHDEsVteDdVPxG8XfBTwuPh9ptvFpvg/WLBZF1e2ktdVhawih/cyWzO6Wrnb+8dVYGRcKWDYYH0xr/7W3wr0nwD4q8V2PjTRdesvDcHm3kOn6jCZCScRqu5gD5jfKpzhjwCTW9r/wC0V8L/AAtLpCav8QvDlg2rwx3NiZdTi2zwucJKrBseWx6OTtPY18o+G/gr8U7z4f8AxA0GPw34gttIm8FT6TZ6X4wu9Nu7tb4FDDbWV3Cd7WwUSjM7AZMZHO41oftEeBfiv8SbnxjDofgzxDpdj4m8MwWlpb6Q+j2yu/2eUPDqk8u+YmN5GVUhJUqcKQSSDYS1PRPjJ+3V4X+E/jfxToCtoWof8I3pkV1dm48S2trcS3UpcRWsMDZZyCqGRiRsWRTg55+gPAniGfxd4N0XW7mGzgl1G1jutmnXy3tttcblMc6gLKpUghgMEHivnHx98H/FHiTS/ii9v4daS41rQfDVvZI5j3yTW8szXCZLcFAy5z17Zr6tVFjUKoCqowFAwAKrbQlO+o+iiikUFFFFABRRRQAUUUUAFFFFABRRRQAUUUUAFFFFADa/KhfDHhH4dfHLX7ySQi+8Va7eWjxznzkMjzyupw33RlSvoSwFfqv61+S+ofCNB8WvGGvXmqx6jp8OuX19a2kEoedXFwzsFG7Pyv0XgZb3rgxkrU7dzWlGTqJpXsd54n0OXUfFl3HaTtZzsxAmto183/V44zx+fFcP4wtdN1PxgPD2lXtwLnas0YhC7pFTbv6/L94/h1Arf8feNrSEHUrV57Rbe28ue75LqhI3Ahc7m9cZPYVynhX4nWl4uu3+q6PLZ6rYWkZ064jjw1xbspRZBnkcgFlJyAR61x+/GHNJX0sdDcHJxTtq2IfD+uaprt9PdatapoYRRawWjpKC+fnywzypBH51k6fHNZ3V3aynbKys67SDuPQEfU7D+BrxH4X+JIvB/ii706+ElvBqVz59nDNKSGkDHfx0XcCPyxXs+sTeXdQalErJCGCEZ6cE/ljP6URlLm5ZbMx5oVIc8UeTfE7w9rvgnw/bot+t1o2pXkrRB2G6NW+YsO/BJOB6muL0e4upoTDp95cQxwgBo/MIit2C8OzcE5Jzj3PpivZfixDqFx4VuZLTYy2L7oI5gcZfBByP7vP5V5d4ZF3Ja6mbK7jn1SaNl+ywKJHePOTkMeQOmcDg0K+pxzX7xJdUM8RWNtHpGm2OkXkf2SZmlvWhzGg8zhOhycNk/iOxFa2gaxqHhbwrDotjrjTavHdG4gkAMiiNOsbZ6AnIA9TxXL6xo91b35tbe0IvoIEV4Z0GArKC3yjjI4GccAVUtbnUtJt4HspI7S/XEckkwB3KB8p5Qck9u+T607X6hGfLLsega54ou/iJcaHdX2l209/bM6xxR3ithlwSen0zzwK52OS3l1bUBHa3V+zxS6hGs8rEBCOqY7KCn4KRir2m3unL4g0vV7PRZ7a3OIkgtoF8wbwwlJJ6YOeVrqtU8K6Z8O9UkvNR1HzbeZvLj8uUm4himGN2z0AzkAY4rO6jojW0qnvb9zzbSbOWG30fWbXVL6JbQNdQWaqx/d7grpn0YlfwPStvx8tlcXemSxabMb5oY7k6fcTeYJVlJZs5PGzDY7cjiu58Tf8ACNaL8OdXtdMdGvYZFWOaZlJmLlZFZeSNrKM8+hrn9B8cR61rV0mprpyXDosNm0DIXibYMqSzYwMMPU/hT5nLW2xfs+WPI3ucjNb3V9dW+mRsLe4uJ1uFmikLCIBiCj/Xn8ua2fh74fjaTWLXVD/xKNSBsvNuJcZnz8gTnjIHf0HTpWVoepDwT4mgt73VYYds8YuN6YcM2QUb/ZOQc9sZz1rtZvCSW+mznxNqaol1PC0METH5JgzFDnJxuyOfpTlorGdGm783a56l8F/EHg7wR8M2j1bVWWHQ7ue2k+1MuIZNx2KAxOQSdw/H0qt8RpNSvvHegeINBnF1GYWN5sZfLdWBwpx/EDzn3rxxv7F+IE62t5ol1Ya9JaPLNEifuNyksoYd9xU4zzxTvhn4m1XwvrkVoIdQ1Wzv5Ioi/mho7Qk4xjnHvz0ArB07Nz6noRrK0ab0XdGx4x16PxE0Gp6ZaNc3F3erHPa31yQqyooGIxnHK5GV68V7zNr0fh210+e4gCx25jSSPOcjaAcZ/GvCvGesP4R+KJ0uG0Gqwtbm7jjeNpGt7nLOcHjKsOgB446V6d458YeTa6bqNjbW1zFcOHEdwu9cYBPfrmrjHna00sTd0+a71uj3O18UaZrlnbSu6G2vIRHHDcoBuXngg8HOa1NJ0mx0WxSz061is7RCxWGBdqLkknA7cmvnXwDrlnbXmmaZpNjcm/Fw8zrdSCSGBHGZMYxnJyeg5PevZrfXk8N2Gy8ZkEOd7OD82fmyPz6Dp0r2sLi1RpxpSjZIwqQdWTqX1PLP2jNW+MsPiawsPh54ej1nRWt4ppnaBHIuFlLBcs44wq8V6H4D0nxPrXw70ebxhbf2J4rMLrc26xgLEwdgvygkdMHr3r1T4IeKPD/inxB9sk1G3bStLhkv76feGiijixncRwOSBz71j+Mvitpnja5u/EFhPHcxXUm6BYgACp5XPvj1FenSqc9T3dUck1FR948J8VeE/EOnSxzeIdCtfF9payLPDqVhABcwspyGMR9CB9xuf7td98Bvio/iL4uasbzxzca3earFJdHS7u1VXgkQru5CqYwAcBGA7+ldRod5PeW4knIDSfMFUcAdq4b4na5B4R8ReHrrSoLCLxHcTlRLdwfJJDjDI0i4K8kEYI5Xv0pY+UPZNzWpFCLU04vQ9Q8YfEDQNH1CN9Y0680iO6v0sor5AHjkdwdjFQcheOScYzzWJ8VNH0nSdN0rVbvV9UF7HeLJDbaawX7Y+4ny9v8AdIOD2wB3xWv8TPh1L8QvD9hpx1C1sVF2s9y8nzMo2kAL6Nz/ACrz7x/dLpOraFoiPe6nceF7cNcyPHzLDKoUTpjqEI2n04+tfJym52XY9hR5W7ozdZk0nWrrSpfEmialocFrcwzxahHd/adjISVEmBkA7iCeproNPi8N/wDCXDVk8Q2N0Wt2jNlZKrtNhgVcnlgV59ua828WfGDR9Ct1hWV9TutQkNvFD5bGNdwxmQkAKg7186WnxOv9L8U6gLaO1n8UaPfmew8pf9FngAIKBRgkkHGfQ+vNFOmpRu1YmriIUpe67n2F4+0+TXtD1WzRVJaEtAvdyG35HpzxXzSylCVYEMDgg9q9H8J694k+MXgKSbUIovDmv2d6J4RaZ8oFcFSBuJCkEqy5/nisvx9obNHHrcNs9uk52XURXb5cw4JA9D6/4187nOEdSCrQ1a39D1cvxK5uR7S1RxVFFFfEn0RDe2v22zmtzI0QkQrvjOGX3H0rjbrUdQbUIrSXS1h8txa3F3GA3mFQAWK8A/KOeePmruNyrkswQAdTXJaXoial4X1C5mv70Xcl5awwQ3D7D5hByzbicbwCPfj0r7bIub2cm/hurevU+WzhRc4pb2/Ak+E+mWuj+NfDl5P+5guJZhbvHMAiFl/1SgjLDJPfjivfbPxUINcms7C/Sy1C/X7Lb3T/ADiPncxUdC2F4z3x9D4OPh7e+KPHFj4ERGsfsdqL+1e2hL+VMRuYfL1OMYx3+td9qvgGSy1CG/8A7avvtmloRPaR7Y0lw3zZUtnJBxX0s483vo8vD1fZLlcbq/8Aw5738N/Aum6Fq816kd1qOu3SPPJezoxWLnBw2MBmJJ7ZwTiui1bx1Bo91ZWltC+pNc3UkEy2rqTbyKu4l8njnA9ea4LTfjBptn4etdB8NDWLjxBqljI8OpXVvuWGYcL5m45x07Y/OsGS4GiS304htovE2rHztUnt/uK56hTWFOm3puz08Vi3WlzJWitl2Om+JHjRdUkOmWRSNFbNzdRDG7sBx1Ncx4Z8MDXhPcJM0OmWcZnuLm3CyOjI2fLCEEPIwDDb1FUNA0o+Or280fTZLhbqACWV7YfPGoG4yZPBOOAO5OPWvXdJ/wCES8aeG5fD62dxHbWZlRY7hCk0r4CtOSOCzEkBvqB0NdVSoqMeWO5wUaTxE7s09F0vRb7T7HTLVrrRbC5jRm0+6gTfK5Jy02Dli3cE4HtXhfjDwHbzX91Hq1zdxGO4Z/JXdGGT0JzyOO5P3j6Zr6Ht9Jsr68tLiVJrbUtPieKELISkiPt5YZ5OUX6fjXnOofZL2O7uPGctjBd3UTx3dtbyu6MTGqrIAx4IIbgcdK5KWI5HzM9GvhU42va3c4Tw3Z6t4PsEOmfaZ9NxhYFgLrMrL5fQff8AnbdwThgD2q42i38OofZtVdbTS4ImuJXEocpiQoxES/M22QYOM4zkd625vjRoumQw2mnpc332cQiJANkYePO11UYAJJJJA5rhb/4v6hBeXUWk6Jb2MkrvI8mMtudsufxPNayxl3pHU8mX1elvUv6K57Dpvw703VNLvSJ54C8CSQLNGEk34+ZTznG4dcZwffh1n8NtPv8AwzrOi39uxttQETxYwZoJVjCsySZ3AEjIB5FZvwc8SX3iKwv59SuFmuFmChQoGwYHYe9ektjBPeuCWLqao+jwuGoVqcakVo+5wmreEdG0nwtrMWniSG/kuU1aWGWVWckEQuygHOOB6V5poNnqHhHwH4guYnku2nfyIFlIEiqpZQCQAPmIPTp3r1fVvC66j460m83xIZ4J7B98+xmV4mOAuPm+YK2OgxnqK8o1jUbu7uTpk7C3gwqbhgnhSMEDkchjk+prfmc6SZ52LpqnV0ND/gnf4o0/xJ+1ZoFzb3Kx3lxpVy01nHGTjZFKvzP3IJ/I1+uvvX5kfsN/CnRvCPx48N6zZKy3ciXsGGj2YTyJOMHnqv41+nGPSvdw0lKnoePyyhpJWZ4FpsYabWCf+gvqQ/8AJ2ap/sqsY3UBtvKH0z3FYtjf3N3/AMJCLdLfyotb1OFneRshvtk38O339au/Yb9rUI184YjH7lFVQMe+TXy1ZfvJerOuK03M6e1F6sOmzjayTvMwbo6ZYgg9+ozWL4V0u1bXPEFhJCptXeMmNSQN2Mgg9QcgHjpgd66CbTYLO3Jktxd3mNse9mcHJxznj0+lclrCnwL4jtp4ZHjtNQbM0YGVVgAAVPb6Vnq1ZGkvepyS9fu3Oqh8IaVo+oNqFnZRw3RTy2lALMUO3I5PfYv5CoNPufs8zyE4UcmLgbPXOOuOa37Wb+0NPhl28SLk4PQ96ytQ05Vtmj3LDHtKuQoxt56cdaJKSbjLdHPG0knE0LNBNNqMmM7pBGPlz0QdfxJrh/E7TyXC27bTEy/O7yAEAthCAAcZyR6nH5dx4djl+wyySE7ZZN6ZGCRtAzj3INZniTTbeNY5goiTfubbgF2wdoJ6nk8AVBVRHNaPut5onYKYU2pHyByemcgY6fnU2padcapDeQu0ltAl0wMlvIqu+45BXPoPzrN0uNDGW8w3Dq+5lYudx6YJz2z2HSt/UYX8m4VxZqRHFcH7UC0asCVJyejYAwacdyI/CyRtL/4mlnbm2lkiRd+9gCvA6Ft3DZ9OOTVu416HTruKKOOVkxt6ZUDJPH0/z0rPWa6k1yGS1jkaJodkk/mHyoyMkAqTyeetT6tFGsbEyrbv/E+B0Aycjuev502PpoXJteghvY41VnLDG0LgJ3Oa5PWNV8y4l8kmV5jvbyyAUX05P071Fp8b/wBoTE3DOS/yoVxtGT948du1LdxiPyyphGHHb65+p/8Ar1lc5ZSctGamh3F5Yx28QyqqSfLDgnHp+XpXVWt1HNGfOlA4+dW4Hsf5VxmnMPOU+ZvAOAxGSea6trXdbnZjzGHD8Db7ZoRcGzM1TwXFJMLizYxOMuCW+Qkn+LjJHJIAI560l1Zy6vZDNs1lMPkjZivzKON2AT79TXRWKzXFivm4z6CsTWtOK+RcPIUvLfcYbhcqFzgEFc4PHQHPPr0rTR7mrStsc5c6DOvnGOVoX2hvMyWBAz2/EmqcOiXQZ3tY9xRP38zHLHuAADwcevtWxHqkeuapGgXZeR/NPCXwxXpyAT1I4HP9T0Mllb6ZYyx2iCCE5csuTyepx60rW0IUE15Hlhkkkxc3UcMUMcijzEyGcZGT/StjTY0tRPCkflIrtIkKrt3BiTwDjvmtR41u1ffHDuXLkPgMF4/iPTn+lZEMzvcwMRvkPytsPyhdvTHpkdfyqTJR0aRreHrqab99qFtHAAf9Ukm4gHoSe5HGcZ79a2JLrybiB7KZoYpPkf5eh6ZA6Vz91D9qtpoVle3LqQZI8BlHqMg/yqOHytL8Pl2LG0t1QfMxLHJAH45I/P0pt3skiItrQ9Nhj8tQoZnx3Y5NchffCXwzeapeX0tpKLm9LGTbcyBctyxVd2FJODkY5A9BWr4b1QyR+VcuFlI3KrYzg9vwrZmjV8SF2AX5vlOAfrVxk47M7k1JXOOHwd8M7Yl+zXQWP+FbyUBhnOGw3zDI6HiuhsfCumaTHKum2y6WJJXnZbMCNWkdi7uVHBJZiSSOSTWhatLJbRFzmTHzMBgfXHarHRhnmm5yluy4+7sUVj1KNeLmCYLx+8iKk/Ug4/SmtfXdr813boYh96SBy233KkA4+n5VrblC9BTMDnIqCr33Rm/2xHcFYdPdJpX5L9VQepx39qcNLnkcma/mbP8ADGqoP5Z/Wpbuxtrpsywo7YwGI5H49RVeS1uLFA9rPLIFOfs8rBgw7gMeQfxxVladC3bWMNoW8pcux+ZmJZj6ZJ5q1uC9SMVTtdSgvMrGWWUctDICrr+Bq3tOQTwKDN3vqRzOduVODmoZpDJC0ThWVgQy4yCPepZvmX5eBUTKI4ZGP90n68VAijYyY0e1ByzeQufXoOtYfw5/48704yPtMv4fOa2NNtGXT4HGfmhTO48fdHSsbwDn+z71TwPtMvP/AAM1tT+16fqiZfEdBdebOxCsdjZyV6Dj/PIqjDGFbMrHen8WMHPT16nj8qvrbi3maJPlUjjjJP41HJZwwRyHa08nUpnrnisSGupVW4KzZif7xyR+H19q9P8AhC7SaVrJYYb+0SD/AN+Ia8yt7P5V+7kNuKdl+nvXp/wjOdL1rP8A0Ej/AOiIa9XLf4r9P1Id7HeUUVQutYsLG4ht7m9t7eebiOKWVVZ+cfKCcnn0r6Ygv0UUUAJS0UUAFFFFABRRRQAUUUUAJ14Nct4V+GHg7wPqeoaj4c8JaH4f1DUW3Xl3pemw20tyc5zI6KC5ySeSa3LTWLHUJporS8t7qWE4lSGVXZDnGGAPHQ9fSr1ABRRRQAUUUUAFFFFABRRRQAUUUUAFFFFABRRRQAUUUUAFFFFABRRRQA38K/Jj40XmueHL7xTe+H4Vl1E6vqKNbxgERgyyMjPt/hc8HkYPWv1oavxl8XeA/E8njfxxruieIbi2ltvEeptFZ+WZFG67k3DYeuc7h7iuLFS5Yo0hvpf5EUvia6hsdHj060nu/sl/bwavBLIwlS5lUlYxgYMaCQjIz07HNbvxU0e/0u3ttZ0+HMukuzXFngs1xbH5ZowvQ8DcM91FeJeFfilq3grxZcSalAutTzXQkvLJ2IMmCdk6Kwwjbi2cHGMD0rs/B/x60/R/C9wdR0i7kle+l8qGMiZpVkkLlyTgLgtgr6bSBg1yxlK9p7GD5XrF63PNde0e4/s1vEd3bx3GsWcX2nT2VTsaItujYgdTg/p2r0L4U+Ln8eeEbme8Hk3US7TC38LqM8exBFenfEjwXpN94UtDpafY5yrwKwYMdj5YY47EnHHSvCfhX4R1LQfGmo3S3iXFgyNBcwK/zbgeH2kdOCAfQ1zRnGSfk9DVU5UKii9UzvfFCQ6l4Eu1up1SJ7SSGRnfaMKc5J/76/CvDPC+onw3r0F5ptpa/ao1eO0271Jkb5fmOcMD68dsV7L4k0u/1TwZrWl6cqveNIFjVuAeACD7EE1454duZtP8UQaTqMUmpTi5TzsPny8nBBIAG3j611SWrZzzb5o23RuaFrUl94svdU16O1Wxv1YNcKSsiSnAXAB5ADYPbvWXqWhnxJJdTadLNPZsfs8tvIxMhdWCple2Shwc5P1rR8Yappmp61qCWdu0cEZaxX5gv70MVfBOBtICjnvj611TeH7nw+fDmqaJa/2mymOK9WEKQ8RyA2BnBViTkdwaw+HXY1jD2nuvp1OE0G71G4uYRan95p2ZLKS4XlnBwVfJ5O/IGOeT9a2tS8P6ne6Taa5c3a63qYLyCRpNxWLaSEbndt+9gVizeH59esNR1hba5tbuwmeO4gkdpA9wWGZcEgng/n1rtfgr4htfCs2qXmr3MlvJFbRJO9yoRHXcwUHjg5OOf7w/By2vEIRUpckna5x2oX81tHb3N9DvM6rHaNHCUGyNspv4HK8jP0FdhafBOHxDaC9ge3XzomnCoHLtIU3/ACEj5ifpng10niPVPCc0ejDUjfxyeIoo3jVYVY2rKoQFiDkAlsnHXbXJahqGv+D/ABElho2uXlrp2mym3tZY4QYAzptALY6h89c4z7Go5pSWmjNPZwpu9R3XkRW/w70HWPN1bXL2O3v5I0a+guZcmJlfYTnsucAZ6VqeK7fw9J8VNEtre6gbUoVQXC3Djy/LTkKvbfnkfSsvwfpWnyeIrWbxAtjI+pRTLdia4KmWRm3EBSefmGa0NU8M6Zb+LLuyDQbVlOrPc4VlgjHIJ5zgbSMY7inf3t2XG3LeK3aLNrb6lq/xQ8QldOW5kty4s76RAqNFtK7OxzluGweAR3FdNH4EPg/4U6jbWk8kN6sZxPCPMkgckZVcDJweg61t+HfHnhzWfFkFpbxia8axaeO9VMJJHvAYA9/4T9MVp+IPH1tpOpx6UkXnXckRuIo5CFEiK2Hx7hctjHOK5ZSndRselCjTjFzlLv8Aiefat4oTTdW8O6FdQ+brOoW6st9IuxD2YcchjjgdD0r1/RPA+neKpNGhvSttBFA0gtFmBl+6Bwc9jjOeuaxL6DRte1Cymlsorq7jdQhAG9FODuGSOBnPFeg+C7dNSmNxcRx+ZGgYeWCF/I849jWlOTle2jMqlLld27oZ8N/h1B4Z1DUdTEi3YmYxpkHciKTkNx1JAFVviLqDt5Fqlo3225l2Q3QUFVLKRknrwNzeh2V3On6zpOo6KL/SJIJ4bpCUkh+QOASCc+xB/KvM9JY+JPETmzZJdHscRWbrN5pd3Cl2Jyfu8KMerV6mDpuvVXNsjkxE1TpWW5teCfA7eB/h9410TwWljow8WpGl3JdQNPhUJ4X5gVDAsD1HOcVwnwp+GOpeE9a1SPWLezt764lSPOnTO8MkaLxJhvusQcEe3vXuk0sWk6TJMRhY12IPX/PH51gaGjMt1fyje5yB6nua+nUYRk521R40o6JPcvat4r07wratJct8saF2CEEpGo5Yr1xXI2PjY+Im1DxDJpyRadpLNslmyDK2MQgAjkFmGa8G8K+Nr/xh+0Vd340SC50W+P2BpGlDlYRgKxwSPvDkY6GvpDxJpNvD4i0jwpEEbT4X/tPUmjQLHHEqnaDj0AY8+1fJ4yvLEVfZva9z2MLT911U9Nif4c6LbtpV94b1u7ur3XPEls19LGRuFtwdjsezMcED/ZHtnkDa/ET4VyR31xanVvJ+VBcIzuIxnhX+8B7HI56VuaTqbzXSakbt9K1DxDcNqEkiLl7bTbbO1B6btuPfbWXffEibxN8QNSl0DVE0aJkjV7K8felzIBtbKEbDyMetZ8r100NnJaWepzVvqfhzxhFrNlrlzPp0moF5Y7a8IWBZm4JWVRgAnrkD2rxX4lfAm68H6tb6tFGrSbBc27WqlovlIziRBknnp3r2rxNrmjeOfBOtS6hZ2OieI7W5SwSW3lPlySvuEbgc4w6gc5HI6UvgPWNY+HfgaSG/givIYvMlkW8gXCsPlLIA3RtoIx1z0FY+z5ZWi7PsclSlCb5nv3X6jPhr4b1fwXI+q6ststnqCF7K1RQHfcQcuCMjAzzx1Oc8Vb+K2rJY6Db2TTpZ3urS/ZbVbhS0XnYyFJHbpzXnXjbxtqPxNuoZdGv7mC2ktVuJLm3Xa4cEMNhz8oXbgr7kVyfxy/aG0i+0/TLPSoBdavbxDzJ/OMkcMoYchNuM5Vs89xSUeaXIlfuEayUWov4djc1nSZtEvmtJyvnKqs6qeVyOM+3Bwe+Ko9frXYfCnxR4a+PmhxR3MAh8T2KK0tqWCzNj+OI/xpjOVPr361k+LNFh8P6pcRJMRaxyeWZJRjBHBz+Oa+Rx+TzptzoK67dUfT4TMY1I2quz79zI1LwVceIvCd/ezFrbRbY77u6XOVRBvO0Dknhaxrq5g8ZeNbC70ax+2+Gby3S5lUIcxzRhsM2OQQVwR78da9z8a6O2t/B06Z4dCtCI13HdtcEEPIrgYyxww9wfSsz9l3w94L8K/DfxD45n1KCaO9gktJrSQkiNlOSCnJDZ2474PWvocDh3hqCg91v8zx8ZV9tXTjs9fuPL/wCw9bX4jW3ifTtUmmv0PmQWsmfKjOMBTjBAAPHpim+JvigNB+L19oXiXSTBp17HCjtMSdjSwozCQg9N7dR0rpfAmpWfilItSvIrrR/s90pniMrAbdwwcrtJFey/tB/Dv4e6td2PiN4ornWLhQ8EUOHWccYc56Dpz3r1E/staPQ5JpcvNDXW5yy2Fv4CadrQmXVLwbYgxybeLAwpPfGOp5Peo9P8Ny6nZ3U00qx22Qs13KxRQXYIGZv4VDMOahttFvtVh1HUCss81vDJcTMhA34HEY46k8D3IrF1b4/axZ+BbbSrPSl0K6vYle4WYb5UI4IJPBGcleBgHnnml7tCNo7k1Kis6lTSJ2HiDUdJ+FmpaJoVhrV1d3NjJGweKYPNcTnCmSZiOEVSVVfRiTzXs1mYuXijSMyHc2wYGa+BI726nvnmmmdp2feZ2OWLdc5r6X+Gvx007UNLjt9alFleQKFadh+7l9wex9q8ms5SdzrynMaMpyjO0ex7TeQi6hBBxcRsHikxyrDp/wDX9ia8V+PnhdI7hfENtHmKZfLfH8LZ6fnkfhV7xt8ftH0uxdNImF/ekYVk+4p9Sa5T4VeNP+Fg2er+EtZut1zqG66sppOvmDlkH5Bh9CO9Yx5tjpzLFYauvq8ZXk+vn0OEsdl1a7QFEoX5T0Ip2mzWokBbc7/xZ9f/ANdZmsW934b1qWCdWDxOVJ/rVGS6jml328hilIyVJ4NaPU+ElJ03ZrVHofgnxkngfWbmeCI3NrMF84BsHjuPcV683xq8PG1MiTSySbdwhEZ3fT0/WvlVL6S1by5Bweee9Xl1DcmFAHPDdqlwvueph84r4aHs4bfke8yeL2+JGlx3kNiYJtNvlkhiaTa2QMq27+E8Hp7jvWd460u5g8YXFza20k1kYzctOr8Qb9rqTyOMkqAATkjmuU+FurMt9f25fiSISAZ4yp/wJrsPiYlrqXhzS9XnlLW1rHIzvbhSxaBvMQKT8uSpxk11YfZwZ71Ou8VRjWk/e6nq37IN8k37QmgJEsnlzLdTsS5K7/s0gOAenbgcV+j1fmB+xDMz/tIeH12sFFvdFd3902zkdPb+Vfp9Xt4P+Gc1WXNK58vapYldH8SAtI7S65qbBF55N7MBgHOcDnHI9q7LTbWO1s4YQAqxoEAACjgdgOlcbd3SXmuPpoG5j4g1KZwwQ/Kt5N2YdOcZHPpXW3kfmKoVMvglWP8ACcV85W+OXqy1sFzB50boxIV+PlODiue1uxttWW6ivoi8MEYiRV5O5jkYz1OAv5mukt1PkrG3LAAZJzWTcW7+XqEsamSQXAKhT6Ko/wAawWmprGTi7rc5jwxNLpl9Jpk15cpbhcxqCuQOOM7c9/0NdkmlW7BJJXmuRkYWaQso+o6H8q5XWdNvIJbXU1WPz1lBaAndlT746jJqz4u8eaT4X0uSe91H7MyW/wBqyF3kqGCEADJ3AkduOM1vUi5OM19r81uZuXLJxjotzs1k3MRjp3qhqliL6BkbGeq55GfWvO/D/wAWtLSB7iR7o2nmKpl+zv8AuywVgGBHA2uvP1zg8VsD42eDp4IZk1VvLliWZWNpN90qjA/c44kQ/j7GsfZz7E8ya1I4bE6X9pSWNgFbzQysByffsP5flUdxqMdyyrMkbhlMTs670HOVJyMYyMZ/HtUGvfFTRLW6e3up5FtZI1mW4WEuuzEfJA+YD96hyRjr1wcb+l+HbdWa4tUPmTruLzbiSpAwCDyO3BqeWUdWiY3vocrZyRXlnFeojXk8DiUtCTGCwJDHOcBRgnDccdK2rjWotUjt2hcSQQuzvcKd6njjpnPJz/wGqd5pb2d26NdK2mMfKl2nB5IO0n0xx171p22j2Ok2lpbWliscKAheVIGe4zkk5xVaPR6A00rIo3F4zlJvmeRyzeW4+6vXJJrFvLjddbnVWMb4fcCCOfTGPwBzW9qOntfXEEk0RhiZtyl8HZ3wB3PWq7aRcWe7aYnVsDcM7y3AyemOOePU1kZSiUbWBp2LSQrbtGcrhcZPT655/DNdMupLZ2MUzzCRVIDfNwP1x3/SsK/mtNLk8wEJAqjzJA2QvQkkjOABmsW6+JXhy608eRq9q0UiBjvO0qpCnJBwQAGB6dDmnGLeyI+E9StLpby2ja2ZWXK4Ocgr+HtTdQWLy9u5VkZhjLfX9K880H4nabbaiNKjKzjG2OdH35my5aIqB8hUJuOfXHauts/EEOoXi27DdJEMdskkA03dbo3UotWvqebeIvtWj6ql3Y/NdJLghJSoaMdA3c4yeMdzx3r1PRNag16yjkUL8uN4U7ue4IFcxNpFveancXG1ZWOY/m6AkHPFY+jzXnh+7u49PXdC0gLY2+ShIyzAdc5PcnsKWj3Ihdeh1euafDczMmnLGlyMl5FTPlg46++M8Vg2sM1oXhSJSQ3zTO5+Y988df0rr7GaODSwbULLCy+YzrklnxySe5NchHNeXl1MI444F5LFgWy2OAOmO5P6UMdVrRRLFxbi3yrtmRV+Y5zz+H0/nTY40jjAPzbuo7HGOtRMZfJKq0bSZJJ5GD2x1pxmKxKdvzEdCcVKundHIX9Q1C8j0/yrGSOOZVAEkg4APUdOuO+MZA4Irb0PWjPDbxXM6TXkcQ811wFZsDLAdu9chG8su4zInH3VXkfU59Klhfy3LYxtA24NVzNu7NY1HHQ9ISYYJbAXruz1FOVt8YOeozXA3GrX8lnNDb3KwXOzaLjZvKMT94KeCQM4zxnFdNa6vHZaUJb65UrDGGlnwBnA5YgdM+g9ae51RqKRsF9vXkUu7d7Vjap4t0rQ4bSXUbtbFLriI3ClMnGcHI4PseaytS+LHhDSLVprjXbRguCUhYyuQSBkIgLH7w6DvmrUZPZGl0de2B1OTSEDaM9a5Jvip4U235XWreY2LOk0cJLuGSMyOqqASxCgnCgngjrXUq4mjSRfusARwR19qTi1uh3Ib23NwqSRHZdRHdE/YH0Psadp98LuNmIKTL8skbdVb0P+NTK3Qgdu9VrrT47qQSAvFNjaJIm2nH9fxqR76MsFmb5ucnt6VU1Y+bDHaA7XuDsJHUJ1Y/l+pFQ+ZLpcwSZmubYnHnFfnQ+4A5HHUDvT9PmTUdQmnjO+KJFjR+2SSW/kv5UFJW1L7LHHEVVSoRcKo4HSuE8GrIbW7kQfdupieecBj+Vd1L8yP9K5L4e4W0vd2Av2qbp1Pzmtaf2/T9UczV5G22qCTaYxsOecDdwehz/nrUk18rRyqhImAyeMY/Gnyabb3DbzHgnoV4x6H61HaabLb3DNK6zDZtX5cHv15rLUdpFb7dPNGArqCuWbnt1x/P8AKvS/g5I02i6w7ck6if8A0RDXByaaklvtA2yAY3r1/Ou7+DVubbRdXiPG3UT/AOiIa9XLf4r9P1M5Jrc9AavzL/4KOE/8NzfsygH/AJfrT/04x1+mjV+Y3/BSa6gsP22v2bLm6mjtraG7tpJJpmCoijUIyWYngADua+l+1H1I6M/TmvnH9qT9uDwX+y/qGl6FfWGp+KvGOqqJLPw9okYecxklQ7kn5QSCAACxI4GMkewf8Li8Bf8AQ7eHP/Btb/8Axdflz8ZV8bT/APBWK9l8LeJNB8Oa3f2Ns3h3VfEcXn2TRNp0a4jwCCWYTKpH8ROOTR1SH0ufbv7Mf7dXgz9pTxJqXhRNK1bwZ4309DNN4f16IJK8YxuaMjqVyMqQrDOcEc1zPx5/4KQeDPg78Un+Hmi+GNf+Ifim1OL+18PxBhatjcUzyXcDkhRgdCc5A8E8IfC7xXqX/BQrwhr/AI3+MfgHVfiRo8YjutD0C0uIbm4tvIlypxFsL+VIxO5shQM8Yqn/AME7dW0rwj+2t+0PpPjOaCx8cXuoT/YnvmCSSqLud7hYy3XcGgfA6quegpr3miXon8j6T+Dn/BRr4efHL4zaL8OvDuj66upalaPctc3kKRJayJEzyQSqW3B12FTgEZ6EjmqPx2/4KReDfhF8SbvwFoHhfX/iR4n08E6lb+Hog8doQMshbks68bgFwucE5BA+Z/APiXwv4s/4LLXWo+Eri0vNMaG4jlurFg0M1wunFZmUjhvnBBI6kE8159+xfpvxim/aC+N2neBvGnhXwl4z/tGRtUj8U2hnnugtzNvMPykgK5Bb13J6ULp5lPqfpX+zf+1j4H/ae8C3/iLwo91BPpbbNS0e+RUu7N8EgMASCrBW2sDg4I4IIHzzY/8ABXT4fa94Vnv9A8C+MNc1yGd0bQ7W2R5Y4EVWa5kdCypHlio6nKngDmuU/YT+G76N8ePjR4qPxR8I+N9S1KzuI9b0/wAKwzxLDdmfd5mGjVNpYSgFSQSTjIzVD/giXptuvw3+Jt+Ik+1S6vbwNJj5iiwlgufTLt+dH+Qv8z61/ZV/bA8GftZeDdT1vw7HdaTd6TIsWp6bqW0SW24Eq+5SVZCFbDcfdOQK8Q1X/grN8PY/HWo6T4f8HeK/FvhvS323/iXSLVZIIkBwZVTOTGP7zFc4OB0z8/fsO6beNZ/tq6docZW8+y3UNnDCMHf/AKeqBQPwAr1r/gj74l8Kaf8Asv8AieCa+0601Gz1u4uNWE8iI6QGGPZJJn+DargE8fK3oaN9fIb0++xyH/BJnWrTxJ8e/wBorVtPl+0aff30V1bTYI3xvdXbI2DyMgg81+nlfl1/wSHuNJuvjZ+0DPoKhdDkuLd7BVGALc3F0YgB/uba/UWjpH0J+1L1HUUUUDCiiigAooooAKKKKACiiigAooooAKKKKACiiigAooooAKKKKAG96/BX4heOPG3hD9ob4mS+HndLa412+DQXYYxBluGy4BOOQvUdiPSv3qr8W/iVFNJ8VPGzw3Bhk/tu+G4/NkfaJODntXHiXaK0uS+e65HZnl7WeleMvAus614gs1tfE67jM8Dj5ssNhwfugk9j2NeZy6tc2+yO5zNFbna06jy1RmGASF5dfmIyOTX0Xp8263Nld2yPHN96aNAVOTxuUkDH0/KuU0Xw7pV98RtU0mXToUFnEJI7nf8AupAwBK4YDaQT09q8+NTe6IqUpStbfqZvgLVItfuokubyaSSzkt/scUM4aZ2UsFcoT8gw5Vj6AZr26L4by6Dq17rE92sTzRBgqOXNy2CArA8BQGzkY5rgYvgjY6LJLfaNrVlbaxkmG880eZHnrkH5Txkc+te2eFre6vvC8f8Aas8N/qNpb7HlBVY2Yk4bj1A6etc8pcz9w7sOmrxqrU870u/h0ttRu7glYIZVkdgpOFUqScfQV4B8SviDbeNLpdX0HR7mzhXGZYmCPK5zksBnGO3Y+vavpNvD32y5bS5LmO4S4yzSWZ3Bdy7iOQOR0I7EHrXlviT4J+JfC5Frp1k91ZyN886ADr0VRtOB09P6nrqOMZJvc5pc/JZK6uctJoqah4p0iTQYpNSsZbPdNJeRkeVIVJBXqD29a3/hj8XtV8A3FrpOqNFqGmSb2TUlXLQgHO1j3Uc89a71vBGseE/CdulraTPepAiiKSI5PQNHkYAPPHUmvE5tLXwbqlxoT6VcLcXRK+Y0bCPJxux35BP5VjGUai5XqV+8w8lJaM1tcv8AWodVl15dXtb6G5upRc2q7RCsYkHyOM8E/KOOev45d74qX+ytc87SngW5ulkaO2cbRGDu2gNzuB2EY688Cpb7z/Bv27QPKsbgQ3UbkW0ah4w0ecuD1A4OD169sVu6X4Vj8bQ3+oaPblTbAmGO7+VZJgckD1Bz198VWkdbGd5Tdlqz0+48G2HjzS9Jit72a3kt7VGVrdhG6qxBBcdQcZ/I1xp+NFrax69Y3nhiW5lW7FotwrboSoD7J8Y4I74z1Fc9JoUHi7W2aG5l0bXJ1NorPKUL7FyT8vTa6cZ9M1gaaNc1OePRTqkhzcsLe6kjXZ5gycNJ3B9/0BqIxto3c6alRfZjZv53KA0PRdbbVI9RK2ogtvNG0MCGQhW2sfl7kAGvQ/Avhzw/pOl+KNIu9R2mOBI5bq5QLKsUgwCT3Ws/UPh7cWayac2m3F1eyQrcJb25LRTyOGDHcBnaG2E8/wAXHSvRtD8F3us/C/UJk0/ydQnsTZzSeURJuTKqAvUnb0Oe3SnOStqzPDwd3daq5554D+weB9Y8Refpn9oR+GrUy2d/HndJERl0BJwTk4r0bwlJqHi66j8SRQW8mnMd2nmVSs0EJRlZWGSCwcDn6+1chonhnxLpOsaDobMNVsJITFqqTR/Ph/mTJIzlQQa9ysbeLR9FOn28CwIkbJHj+X5msK0ktV1PSwtNzXK9EvzPHfB/wX1FvGFt4j1TW5ZtWtZGkeJOEKHI259O2PTFe7abc3NxDfWdjug1G9i8uEuNjRnozc9wDn3xXjGsf8Jdbw6FoUGpG21eWVp5b6O23RPHGQQrntkEdsHB6V7r4daXT9WDSJ585VSxBxjdjnn/ADihOUm230J5YxjypPfW/oal5FD4T8KhbndPFZW20yRAKJGxj7q8ZYnHTGTWX8M/DMejadFFFCiLGuNsfTe3LEfmfzqHxxJdXWsaZpiSxvaDN5cxh9zNhsRDB6DcGb6oPWt7Vb7UPBvhK81DSY4ZdUsoGngSdN8bTDlQwwcjOOK+nwMVh8PKrLqeTiJe0qqC6HD3XibWfE/jzUdKeG3XQ9KcC3mgfebiRgAdxB6qwcY9h3rU+K3jy2+FfgOS5MH227cC3t7NJArzOxAJGeuM7jj0rxzwv+0UNP8AHRg8WeE9O8LvdTK0lxodsILWWY4TzTFn5c8E7c+uBWl+01q32/xV4d0pLtbeFbSW4huohuBnYlAjHpg7Rgeuc06mJpwoWjK7ZzxjKUnLoiH9lPQZI9WXXdS0ttLtoraSSdjjaJEJI98beevY16XpqX3iKG8viGTUPGN6LWDc3MNkmC59gFCj6ZqnFcPonwU8K6KIF/tLxAI4ZGsU3kq2DKQB26D6Mafea5Bop1WLTZZGGn2kfhzSpC24BmO2aUtnr97B9xXz9NXbm+p7nL7KnGnH1+8xfHfi4JJf6np8nlJdOunaaAB8llDwTj/bYA/99V5VcYhs3ZsmW4Pc9s9f8+ld3468L38uvxWNrG09pZW0aRrGd2yP+82PulmyTn+9XGPZS6lrCWsS8qdig9PSvRg1y3POne52Xw80WC3tHutV0trqwuoZFFw6gxRldvBycgnIwR/dNcL4m+OGieIpkhuLqSx0i0nRZ0miZ5JVDYAC4PykDqcc4z1r0S+sTpPw5TR/Et9a+XHG7XUltKYUA3/K5JPfKg+pJ9a+ZBp+nazqV3fALdzYdkg37tygblCAHnIUnnqa4eZTbfcmtOVPlio6HdTfGLwteayJtAspYLGG0uA1q4MYkcZYuxH3cj+Rrzjw1pdvdaxHB9otYGlcNOdwkLN1B+bOR16Y6n0rWuLGPRdOhNtIHt7i1ELwq6uAWfLfKe6jHfvj0rmdQtZtSsZEhn+xysRHMgBRQijChj0AwR09D1qowjFWiclV81ubYu+LvBvl+KIlsNRkgm/1xuYWx8jcAoQRxxjGa+lfhnGs2ktZ6vr7axrE5EsV/dAFHBVR5b/lkN78+tfNvhzwTNr3hW9+y3LXMtiwjkW3XbJtPI+ZuccH8qz/AA9o/iHwz4ksoLXUZrIxyK0n7wsY0JBVWXpg47eppttq3NsOnPllrt0PqXxH4r1HwfqsiW7y6dc3xNjJHEpOWZTyRjj2P0r5803wPqngjxdbtPYXev8AhqZxJdQ2+7y3GeDjIDMCAcHrivZPC+sa34n1zxRZawscraUpu9PuJE2tLAGw0XT5toIKt1HTnjG3p2uX2jzTHTJWtoZsFoZFWVQ2PvfMMA+4rXlc42ia1IuTvc6eXw/oPhOG2meL7dI8ZltLNsh2V/mKuOyZx78Y7ZqpbW954g1GS4uJAXIAeQrhIEHAVR2AHYV4n4w+Nhtbwx6Sja1qYuWiu5ZCQ6hCN/4EE4PTitbTf2mLzSdY1G0uNIMfhWOJntCsZ85p1UD94wzwXDf7uan2bpw5Y6s2hKDai9Ee9R+IG0uSC108tZ2cZHzMoxI+c7m46+gHSuK/aG8Ktq0kPiHTohIpjErbQfnjbkH6qcg/Suw+Fvi7RfjJ4AS8iT+zLgSGCaCVh+4mHTnuDkEH3rH0P4l2KfErV/hprcBhktf3lhqCnzInLIHeM46LznvjBry5RlzNt3a3PVrQp1qKg1ZPY+e7KRJsLIMP0rs9H0dU0eW6Z0eGN+UyM9K9H8efs8xnzb6xP2GRst8pDROevBH9PyrybRdPu9T0W5n00rfbJjAxt2ztZeoIPQ1i03qj5aeDq4eVuW6fVE4W13/6sAsMHaM4rHaaXQ9Yt7y0maOaGQSxMhwVYHPHpVtvBviO6kEcdhMpbucAV1nhT4A6/q0nmancx2MK9s5Y0JW1bM6eFrVJWjFo9Vh8Hw/HLwq3iGzMcFzDCTdHgbJRjcCP7pzkemT6V4Fr3hm90e8kt54mhlUkYx29Qa+l/Bdxp/w1s30VXLabPLEkwVCWeRsgHPc8HIHpWZ400uwsdUa01ISXdvJJtjLoNo3ZK7SOVGOh9aW7uke7XwMa0E5u0+r/AMz5uhklg+WZBKuOp61FLcERlU8xBn+IZFep6p8O9Evp7j7FrEdrsODFO4yO59+PpVJfhDfthFuYZFIyAWPPv06UzxJZdXTtFXXkzl/A2oC08TWYdtscjeS7egbg/wA69v0fSdJj+H+paPa7Y4dKkScQL855OHU5PGfMU/lXnx+F6aHarfX+t2FjFGQDLLIAMkgDrjua67wTqGi+IPHFxHba1czSXljNY/ZI4nNu7Ekhy23AYMoxzyK2pX501sexg6c6NGVOrpd6HcfsGsP+F9eG7dl8q4skvrWWNgwIxBIV6k5+XHOSK/UPtX5hfsP6XFp/7TNnJHBOHmN1I8jf6vm1f7oz3O7tztPpX6e+1e9h1yxa8xs+a9J0FLrxNqWqySyCW31XVYUjUgKQ17Kcn1PH69q6mWNmQhMEjsTVTRrUQnWGHO/WdSY8563s1LqbXCRnyWCDu3fPpXy1b+JL1f5m6K9vqaTX0tuN2+M9dpxU+lt5kdwT3nk/Q4/pWKs5VhLE0ks0JKuu48j+9tx/StDTZmjF0g+eRJmJU+4DZ/WsDRbMm1jTTe24WOTy3ByO/NchpBj8Gyy2KWUENpPM87iCMLulc5dzjqSck9zXUXzX0kQWN44AzZcgfNjBGB+lc5cL5NvJJcKz2+AT5x5yB16c9sV1RqXh7Kesb3t2fdEKmpvz7/10Oga8t7i1Hl4eKQY34BHpipY9tvGiRIEiUE4xxmuN8I3F7eNP+5kWzbDR+ZjLjPXn+ftXZW9ub6zEbgyZ78D3rCSUZNQd0RG+qe6Kdw0d5IXmgzGilVDAFDkY69OR/Oo21NizJAcsBhiSMbuwP4ZOKtNLLawKkEBklLEbd3BHPf6flVeRRJj7Mc3EpALR5CjA6k9OKIxcpKKB+6rsyb6eW0mLyIBCqgGKM4yfw6ZJ75+lYzapFZ3CSWz7ACCLSU4QgkcdeDk/Su/n8Pw3UUcc0jOqAD5uc46E+9Ry+GLHcjxRgzquFkKg7ec8ccVFgSfQw9HlW5Zr+c+Y+T5W48JnoMevAH1FTTwm6mVhbNCw5Z88hsDGcj69Kdb2Z0yaSQyboJJNrErt2vyFbB+u38jWvG2yRklZR5nTHHtn86GOUTCvLXTmkKTKHecHqAWAA5OPfpVPXtF0q4tfMmtLf7mzf5Sk7toUfUYVfyHpRJDCviCLzTIp2sSshJXg5Jyeo5/SoLrV4LrWI7WIi5CHAVBhWOOOT05qbtbGHkcp9nt9Gt/KTT40fcf30arvDnrg447Drnmrvh93k1KRT521snzXGMYwM/Tjj29a1tW0lo4ZWKhNuQzDgDPfqcnHH49qxY5LVdTEcfKBm8xlbcAOevt1P4inqzJKzOpKm1jEJCmQ5EagcODjJPHAAqCexSOOO2hcI6jJ3EDce+fTJ5xU4VjeW5DxzR+U8fyno2VycYqa909oZJnG5Vx12hRzjI468CkdMvhSOX0vULrR7f7GzsYW3kKPnZvU5xwDnvUVvPPNvELfZo343YZ5BwCSF9cMvPQfpWbqE73E0ZjiXyY2JMzPx0x8vX2PpxVtGmhsoZ4UG6bBYylh8vRQOx4xx70HNqXZGks0kUOiCBBId7b3YcjA45Oepx/PiG1m1G8EDMYYopAGZnU5bvjHasy8sNXmnifTZYd6H94twjbXUqSVAxkDdt57AH6Vl2moeJmjmtoLfQn1m2iVp0aSXCMyAqc46FxIMeig98VSi31Jsd48bQSRib92HPD/AHl49xTI1TDbG3jd8zHqcViSaxKsEUV00L3LYJW13Y+uSent+tT28kcDMlqrROWJfywHU57Hof8A9XWkwduhpW7GRS+0jc+4Z64rUsI1u/OhlRZbd12vEyhlfnhSD61htqjKz4UbVTaB6ufQ5+nY9a0rPXhapCVt41J5w8hJY9Mn6fpSHHe50t1Z/brMRzW1tJOhzG1xEJVjbH3sd+3cVX8P+HdPh0m3jvbOyuLqNNk0/wBmRd5zkngYxmueutevvIupLWON7soTDHINyluSqk5GASOfwrJj8WeMpNPRT4bs5JUw7pHfrGCvAKqCDgjn2JB5FbRu1ozoUzvvDtppV1axX9notvYGVjKjeQiu2cgScDIyD3wcHnFbqzJMDhgcHBA7H0rzq98XeJ4bG7ntdCinVC4j33ixhx5hAI6kfJhsnHOeBjmLwzeR2el3Edha36yNcSNK902wSSFtzOpPLKSTg45FEk9zTm7Ho7s3nKQyhRy49Rz+VPVmC4B+ledWuq+JRqly9xHZmxRE+zbJiZCctv3ZHXGz256k5rctvHTSamunf2dK919n89vLdSNvIJ9eq44/vL68TZlRfN/w50s2+O3uGjO6fYdvscHApNIaJdPgWA5TaCfXPfPvnNV7fU45m8t98M//ADxlwGH09R9KXSf3LXNqygtHKWU+qtlgfzyPwqTXW1i9I37tuvSuX+HJP2K8IHH2qX/0M108nzIwx2zx0rkvADbdOvMf8/M3Hr85zWtP7fp+qMPtHZyDJUZ56/WoZmjZGikbYZFPUdsc1Qm1eP7R5UTSTydSkIyV9ieg/H0qvcre3UZLCGzHJx9+QD+QP59ayNLPqX0mlS3LPkHOE6HI7E13fwdXbpOs8sc6kx+Y88wQmvLobezGnW8wlMcjDd5u87yPc9/p+lep/B+FYdJ1hFZnA1EncxyTmCE16+W/xX6fqZTtbRnf14D+0d+xP8Nv2ptc0jVvHMWqyXel27Wtv/Z975C7GbccjacnNe/UV9IYnxH/AMOfv2ff+ffxL/4Nv/sK9X+OH7DPwr+P3hfw/pPiXTbyG70Gyj0/Tda024EN/BAigKhcqyuOM4dWAJJAGTX0LRR5AfPn7N37D/ww/Zc1C91TwraX+peIbyMwy65rlyLi78skEopVURQSBnaoJwMk18IftbeNvhJeftT63pv7Qvwa1PQIoJZBY+LfDV7KsmsWqHFu0kWFSTcmAzq25SAucLx+uNU7/SrPVYRFfWkF5FncI7iNZFz64I60uqYdLH5S/sM+EtF+K37dtz8Rvhb4NvPDHwg8N6W1naS3MHlq0n2ZYApOW3SuzvIfmY4GWOTX2H8f/wDgnR8If2hvF0nivVoNY8N+JZyDd6l4bu0t3u8LtBkV45EJxj5goY4GSa+nLW1hs7eOCCJIIYxtSONQqqPQAdKn603bQNTyf4D/ALMngD9nDwXd+GfBGkvY2t8d97dzymW6u32lQ0kh64BOAAFGTgDJqD9nP9l3wR+y3oWr6R4IS/Sz1S5W7uP7QuvPbzAu0YOBgYr2CijrcDxz4Ifss+B/2ffEnjHXPCkeoJf+K7gXWpfbLrzlLh5H+QYG0Zlb9K8l8Wf8EtfgX4u+I0/i2TTtX0xbqVprzQtNvvI065YkltyBN6gk52o6r7V9edxS0uwHi/wN/ZN+Hv7OvijxdrvgmxudOuPE0iveWzTA28QV3dUhjCgIoMjAD0wO1e0UUUwCiiigAooooAKKKKACiiigAooooAKKKKACiiigAooooAKKKKACiiigBK/Ff49/ETRvCfirxjfTaJdX5j128id4ZgE/4+nVmztOMc/jxX7UHtX8+XxyuNMi+MXjOIakkgXxNq8dzAUZioe7dsleBhSM/nWFR2sTJpK7O78OfE7wbrMd7uvLqxMZBkhuFAGzorjnGD7evNY/jL41aH4S1e0tdKlkupHkC3jCMqYYzg7uPvHnpXjN94J06a3XGoQ2l5GD5vmufmHIUYI4PHT8qWw8IWtvBIW1JpblY90yQNghf68dq55Tg1qc/tuXXqfVGm+L7HUGkhtdd06+fbh414IB55B5FbukWeo+ZdT2EtpAix+Y/kyq+7A4O3jJHvXxLZ+FZ49SW5srma3MWJCzZjZFPTntkA/TivqT9n7VWu9AfS7i7S41mzG+d4yCzwsPkLHHIx7ms5ezprmSOqlUlXnyqR0N94mh+HRW+1Z4dJt7oiGKV1yrNt7jJ54FJa/Hy08QXB07T/ENubpQpGIQucgHo3X8K8v+MHxa8MfFLwbFp5aexbT74Rss0I3OwVsMSCSFJyM+wrz3Tfg7P4shXUdFkWaNcRlrZw/lFcc5GDu6damThNXqKwSnKjLkg7ryPqXSfihq95JPbre2mqNbyiORI5CuGA784B6cYrodL8aQ6ndQRa1oMMpRsrNcKHK/jgHGfY18ZzeItS+FvjC81O0nbU7m4lMV7FPAQrY5OGOfmyOo9a9M8B/FDWvGHiIT3FusOi3FuPKhWYb43Xrwc7gTu4xWMsPTkuZMccRKVtT6F1r4Q+FtX1DVdQupGtJtW+VXkHmRqcYI47fX2rF1z4M6P4Rhtb3R3uNW1HT5hObNpdxljICsFU98DI7HHUVS0vVrua3mhS8LWspyiqCrDjB4JIz15G2tjTbx7VlIfE29VEjDEmwdsk/N9M1zSozWqd0dylSk9Y2Z4lrngrUvB/8AaF+0m6PT3Fy1sIg03lMBvUepyQevBrkrPxB/oMAsraa8JjEcUcgyyuz/ADnqcNsJx+tfdOl/2ZrGmRvcxW98WAt5o4wSVDMMsycfKOufrXkvjz9n2LXvD97N4c8uzulkee1OwRl3BJLgE/KASeR6880o1eXSSMqmFaV4O5e+GMMfwy+H+y6lnvbOxtmuESYfvY0xv2qT+PHSug8G+KLf4oaXb6vpzzJpciMGsp4THOsgbIY4PA4PTg5r5n1rWPHln/ZkOq3stkps3guLVXLK6AsnngnoRkHr2rZ8FfGLWGgOgXUK6TNeQPai+hiK+ROFIEu8HGDlcY5DUnSbTd7s3hiYKSp7JHQa140u/DOu6dr+l3Wp6hBe3lyb+yeFGkQI5AXkfdGeMHoFqxffGxddTSp9OjitWSSW41OwufmmFvGDuZQO44Yev51f8B+FNR+I3h60svGVmY722kmUX9syxSEFcByQOrDr7isyH4Q6voPiK50yCxWawvla3j1XYqvboUIJGO5OOvFL3NpboFKvD3qfwyLvgr4uW3irxdd6ZNYnTtFktZHh1a5x5b4BySOw/wAK7q6sU0/Q7KBNRinVrWOKC+twVjfCDayZ/MfSvDvid8KE8EzNBbXa6Fo0UkWL4Dcwmk7bgflUlQcH1Nej6/bvcWegxXOoM/k2cO1Yvtao7bB8yiJCgPriuvD04yn7mxzVq1Rxcai1T/M9V8E+D2GnprN5ew3l7KPtF/tkz5coULgDHCkKD6da85+OGqeJdQutWg0vUbjRNH0zTftNxdLF8srM6hSjYySM4wOuTWpousw+G/Ciwxz3zalLOZmb7NduNmcAZZM5z61patqEvjjwbe6XKZrIaqrRLfNE8boy45YMBwMdx+NddatX9n7K2hnTp0786dmeA+N/BrW+j3niS4nlSbU7r/RIY4NuzEK75RvH3FzHyMfePpiuh0exs/hv4Fk1bX1vNZn1C9hKiNfMe1lIbLKP9o7ScDrXZeHfhxrOsLqdrrGrNrdn5CxWrGbbNH+7VHKqegYKM4HXnnNYHg+6vvGHij+w10If8I5Cr2rSaomWS5ikAVg2edyAAcdTXlNv4X0OuNOPNzrr+fmdnDoviB/hTpOoXLz2mt6VK8iK6puihlP3RgYOARzjoprKs9Q0nTPDN0t/FLdQwNHFcQqxR5JmAkO1iOoBznnpivX9c8Stpnh+w0d0jnvb4siR7MhUB+Zjntgj9a8s8WyWnizx1p3hy5uvs1pGCryRgD96VzjnqeFX6itaN5JKW25tW9x3i9djnPCfj240m8GpG5MgnkkN7/aBZ2kRE/cLG6gkNnKnIxgrXTaFZnzIta1PTpPtl0xulnhkjeCRZPmVdo+6Rk+/txXKePPAbaDqlnpdrMt0GjMg8sEOqjqzLjjv37V2elW9r4f0mysncIHKvLznLEcL7HHH412TcLXXU8+MZ3tLocZ8driNfCElmRCdQ1JGgPybpfLbDFU9CQgNfPtxoltofgO01ODTZ4LiS7+yhRhidqkgNjn5skHHr0r0z42alJfaxJay20s7pH/aFvMpx+8jJURDAHUc8/3a47wv4bm1DwjrqSH7PYRt9ot5pJCXjk24kIyMqcYx7iuanLS76nPWd6nL2Whz+v3FzJdjyrD7Db2MaQs3mEyzMyKfkPTjjHHQdqv+K7STdompCLyWv4V3rLGCyOvHXHIGM46nNV9J8O32oRwmziLKXENldNGS2MHLZ5BJwM5HFe+2fw5XXtJ0j+2brC6dFia9b91EZMc4x34/hqnJJpGUKbrKTt2PNPhb4b8Qw+NmuV2x2v2Y+fboSPNB+6cdMhiP1r2C8+Gmj215cazr0kdsLpAklvINzuAMZCjnOPwrWsvEUNhMYdBVWuTH5b6rcrjYvcIvb+dcH448c6b4NuIZNQE+oXU8ckqzZzxGu5uGIHToM84q40ZTd5HXzQpx5dyx8RvixpngfRI4fIk07TLj92oVA11dhcEgnoq9OOB9ah+H3xE8JeKpLyQXEiwW0aTra42yTZJGMn0I59MjrmvLG8Caj8StW1HW7K4m1K2kHn2Ul7GCgU/wjkgEEkEY6jNeleAPh3LYaZFY3GnW+nzr/wAfJhUktk52qep/Crc1FONMxi5VJ6rQy/G3gjRZNTvNW064j0tmt57wafMcm6YfMRwMntn1rlvCPi60t9HTw/NpjTanNqSmWNbTDfZnIBZMZXcMjr1Ge9dB8fvO0zWZfDc1vaoYbOC/hufNIeIq2XiKg8jaPrkHrXG6TZ6L4uu/tekXdwuvTRGdxYu2+GTywRhcjd83GMjGKxlG6vIpL2c2kl5nu/g2bSPhD8SNZ0K+814bqD+1obhSyRxRRg/I2OCQFY8g8A12ei6VaWXiyXxnc2VtbKl2Gtr6DMwuo2UEMR0B25GcnIrzvRfFS6lpXh37YNJmuNRlfTdXlvLkm4+clWVMH5S2c7f9rFaXxi8daZ4E8DaT4MuLO6tv7SjPlzaeNnkeXgKep5KjHXjIrg5HKSXU9e8fZ94x1Xz2R9EeCdW0/wATQ6w9mQt45MzWkwBR8nO4DoM/oa/PCx8ZS/C34na4to01za3l7LDqHmIY0UeYfmXb0Iyal8OfF/xHofjD+3I9WvEnjWRbXTbYDMsLYBVzg8kAN35HGK9lvPgzp3xA+Hw8Qabc+Tc3NwrTRXGcKHXcMc9c546ZFdiXsdJapnBUqSr2lSWsR3xO1bVdU8OyvpuutYzrNA8bwTZGxRuzgDOWz0yQQBXr/gm31XxPqFvb2akqyqZLiQcKDjk15Z8K/g7B4c1a2tTqU1xJdBLVx1QKHyp/AHH04r63+06P8N9FisrKaMTTlivA3zEDBwTyf6ZrLkhLbZHRGVRO8tLnN6t8M1ha3la8tbyOznS6CzQsoWRc4bhj6ntXB+MrWHQfDfh7w+qDWbkCSSO/1TLylDIdoBJ6+mfQV0E2oWfijxRDeT+INU02+0WeXzbKNGSFkI2OSGGJADtzjONwrxj4rfD/AMXeHLjXNes9aki8OaSA9otrKGfY7qW2q4KqVct1wxznOBWlNwuo7E1ueMW7DfEnhca1Jqol8q5t7Ay+ddW+JYZBmMs4z1A81FwBxnpxWtq2mwaLPNd3+jywXFvDFDE8yFVtQ8TLg5X+Ntrjcc4Uj3rxXxD4q1u802BbnUtYurTbMoDwwwqlxuBBb9ztxuChmHUkDJwBXufg+H4gavqVxpPimG4urlb+3lhnnUHiOJlRXaNQhG085BOT1NehzQau0ebTbk7Qvqc3rGt6Va6RcWEWmGPR722RbOBFJMSAqvmKwADHepz2+bHYV10trqOm6rHd6jLb6Rai1ile9tYw0kZTCpGVjBKsQ469cg81oTfBe88Q32oQvp0arYqI8XU8iwY3iQBNxwQCF6egFQ+ItEu7WR49S8ZaTYWzBcw/aS5YBAFBjj7jG3n0GMim5wS8jR3T949b/ZP0tNH+PWl2W5pXtpbhVmaNf3iNaSn73UHpxnHNfoT2r87P2StY8KTftD6Nb6FJdT3EsUzHzQxjjCW0wYoxIyWLDOV7DpX6J1vRkpQuh8ylseGaIZGl1gMF2f2xqQXHX/j8m61auIMrj1rKsNYjsbjU4rgNGJNb1FEf+Ek3s2Mnt2FbM0rySKBtCDqO9fKVv4kvVnRExNL05re4uCVYAttBZs7h1yB261avtHaTE8DeVdqMK244Psw7j+WeK0lXHIFZeoXX9krPcPlYT87SMcgYHT/PrXOaRvf3TC1TxjBYRxJ5TyXcmR5CDcysOoP0Pes7/hGbzxdbztqryW1rIMfZ4jgkY9exrN8Hx3XiDxJNq7/LaqziN3HL7sc/TAFeoQ5hKxgBsDJboM+1WpuL90KktXCG3Xz7/I5EfD+JZo9styseS5YTAFSQRgYHTB+nAPUZq3beFPst1HI97deTE7OkKyna27PDccgZ4HQYHpXSs2PvYpjso78DmjmexFkcjJocel2nlzavqAA2n/W5bA7E+neqcvhvUtRt420+/urdMfK8sm3IKqN2AM8Fdw6csa7FtNgu5PNljWXnK7h0qe4uI7SJmcgADOKOZia7mbodudJ07y7u9lvXz/rpQecADA/L8zU7arZ+Ysf2gKxGduCM/wCc1yrX2reLbpktRJp+nqxVriRQJDxyFUj+daeneD7TT5knXdJKAQ8kh3M+euSahslX6GzcWMF3CyMu5HHOP55rJ8mG3k8m9UMjNhbrbtJ54D+/PXoc9jWgAIZF8u6BiTpBkfTGfQelSTfZVVpJpY2QIVO4gjHfNBuuzRlaxoNleW8MDx8K2V78Zzt+lcvcaW2iXSmCJJ5FBkO4jknv0GOcdPz4rbuLqOCTbBKLqxztKKC7RjPOD3X29q0rmJJbUbFDFl4KEc+h56//AF6DOcLa2OM1bUAtqqMPNuihaVY0O3cAOcfTbXLlGETrFsJdo/nU8vj5j04PXqfXmujmtJGkkjjXLAFWnPIU4+YZB9Panw6JJeWZuUjjUxHb8xAEhHcc46ce+faha6HNy9SHT752+ybIyCqk8phW3E/McHk4CCr3iTVLq9tPIRUt2AxIN2XC4x+HOffitLTLWGxWSIhZUe3jfanQEE9/XJ/U1g36mfVJruSTaZhi3iU8FVGCcdgeufcetDNKiaRlySW82mpFKoDECQqON2dwUdMdjWpGsfmbnRzEqgLtwowPc45x/P3qlHYvHJBFORlnSRWPGSpGV4HStzxDtuGEI/cRhgdqx5Knr3HHH9MUkYpdTLjvvs+oQLbYWynjZCZOAh4Kgfqf07Uapp7syQrOiwf6yRlyhVQRgk59azNQuxNfC3EaFbc+bHFjkv2Y9zjI6jrn3zufaJr61klMPlxrmMydABkenPX88dqcu43YwmSK1vgiPG80hwUIyyIB+mBx9TW7HYsbWVvKKqRzJkA+3Q+lc1r1n9ja1vwsey3k2MVAH7s9WySMc+tauoTBLWJ1mkZWIwQwwQASCPwGfTihrRNGZE0ka2YEcrnjcrueTg8EZPsfw9qnuoDc29tJA2wbVD4ORkYBP48/Wn3CM8ZCiMljk7TnHAAAHNWYkDwkMFjXbkK5JzgZ/wAipBEdvavb28Uqskmd2GIIOD3x7cipVuI7hoYNmJioAViPl54z2zirNrcWaabKhKoM4PI4JPqfcmseGWSSaSGBC0z/ACr5ZO2MnPOfp6fTig1jroHjTxIlr9it1tbi8MsyQn7KgO0MC5ZskfKFU9Ofaud/4WVayajpRhlkXTpIHeaOSylV9xAMbeYSAqgK+QQSdy9BmugaOWxhMcJzMDht3Vs8ck9fr7U6O8kEK4LEyNhTg4wB2H1H5VfNHqjOcrvQzG+JmiizjuTLcC3ktpblZDbvgqmzcoB5L4fO0An5WyBim6b8VtLuILeRFvIJJkRxG1tJuXcSMcDkgqeK6Fkis40LS5lcgAEnA/CnrfC3beF3lDlto4quaHb8TMteA/Glj480tmeFtkJwFuodrZIzgbuvUciofFV9rXhvW7O80TybmylUW01tIksmxslzIzAERoEVgCSBuIGckU5lS+urcWoOFUxOvAA4JyT+I/WjWo7jSI4ZHlUb8gkDpjHI/HFLmSd0jqjVlFW3Q7wXqPjbXI3udZbRrO1ZGCx2okklEm443ZbaBtxwCeSeam+H+nR3tndPPJJKBcy5VWKr989gf50WGsQrDfEy4LMuF3Y+fABJz64x+dYHhHxHLpWnskUTSF55FVVHfcT/AEFaxlfmdrafqi/aKMrI9RhjigxEoSCMfdVMDArDvvGml2shtBdR+bgA4+ZgCQAT9Sw61kSR6o19FG/lmWUFyoboD1zx6/nWV/wiNrp85ZJFZicyKm0EJ0wDn8/w7cVgmupEpyfQq3HiS1kaAxzXEcTl3jYoRkJ1B44655r339n24W68I6kyNIwGpyJmYYbKxRKcj6ivH9N0G+a18+CWPy3XgXAycfh785r2L9n/AD/wiep7tu7+05M7emfKizXrZbb2rt2Mopo9Qooor6UsKKKKACiiigAooooAKKK5nwT8RvDPxIsb288L63Z67bWN5JYXMllKHENxHjfE/owyOD6igDpqKw/DPjLQ/GP9q/2JqdvqX9l38ul3v2ds/Z7qLHmQt6MuRke9VfCfxG8MeOr7XLLw/rdnq91od42n6nDayh2tLgdY3HY9fyPpQB01FYWkeNND1zxBruhafqdvd6vobQpqVnE2ZLRpY/MiDjtuT5h7U6y8ZaJqHirUvDdtqVvNrumwQ3N5YK372CKXd5TsOwbY+P8AdNAG3RRRQAUUUUAFFFFABRRRQAUUUUAFFFFABRRRQAUUUUAFFFFABRRRQA2vwB+MGk2EXxy+I3nyNBNqGu6hEJZh8mftcnAwfvYIIB9K/f6v5+/jJotxH8d/Hs0awSm48TagyRXMjLEXW5kwR0BODzXNW2MaltLnG2+n2uk6sh8QXN3Oqu0QmVQ+2MHK715yM8jr06cU2zt18xhpsazWhk8yLz4yZYyMHOF5IZTwD0wK9X+Jem6HpMNnaQWaQ69NYiYfMGDZYAgE9SBu/Q+tefahb3cOi6Sr6cka3SzQ741YlXzwSw6DGPxHbtwKSkrkVKbpu0tTobvRdF1/QLvTre6t59XhRp3tlfJuAOwIOfvDp1HcVX+AevNpXxGRbvSprCa8gax+0tKTHkAbVUEdDt9a56xstMmurN9MSb+04CJHmX5Vm38P9/6Ec+oxXV6x4JQeLNF0L+0J4NZWNb+KQPhWAJwRj+JdrelTK3K4vqaUm4zjKEdjJ+Inw9ufBvifUJrexlewjZphPlcBSc7yCPmHbr61xtu2r6NcXg0S+lS+m2zlraQ5Zgw5OML0JG0ZxX0n+0JYz3fhnSZbFIG1BrhVlaQAs0JRgVK9xk1534e8I2EfhDxDFdRXLwWSSSK33THs5ZABgnIOQee9KnU9xXNK1FwrNRfmeZ61feJLy4OpzyxXS3ALfZZtpTfgAqAP4h1xXoPwp+Hukaslj4qimfTTbMzTxyOSIpEzvB46EH8iK5m8sZtYjluNPihNrDslSMyYdCwBy4DEgnpz+nIqhqniTX/Duy00+D7Pplyjx3Fqo3K5kG05PdsAEH3rSV5LlWhzU3GM7zPqX4d/FrRvEmiySaaF1C2tneN7OVF684IBGQDnOfer+oX0Oq2MFxp1jJZ3Tf623DmSNuOQpIGSPTj6V8bpDqPhfXLPUfDZ8lNi70jc/OQfmBHXGcgd6+jZvGn9n+D31PUGmVQkc58hcy/NjGV4Bxn61yypum1yPRnpQrLERs9Ghvib4uW3gOfTxd/aYPtLsu5ULIm3G4nnIAyOleleH/ildzWUV5Ddh4JE3w4Akt2JBwxH48/5NfO/j/4kaTa32m/2xE+rxsI3eEjbKkMg3E8jJ4A4P6V6b4K0PQtHS5ay1KSK11FkubVMfuolKjhe2D16dR2rSXLKCdSPzMqdSop8qdj3i8l8G/FCCSz1G1tbMtD5Md3lVIBwMA/wnc3ArwP4jfs66npN5eTaXG17o9ykcSSPKWwEPD8YAOTjPsO9dXfaNJYxrPlZEJwtxZncPqQOR+tbXhXxpqeh3khM09/avDsMKHdGijktsxwfU/nWEKbWtJ3XY66tpe7UjZ90eN+A/i9qPgXS9XbxDdXep2yTFIrjywfLkCnMR6HqB19fxr0b4d6k3xS8F3elajd6jbaU/l3cWpXUgErjzDJwQcqFIA/CptY+GGkeMtTtLvQL1rG9e7WXULK8ZfJnUj5mQnPPQY68Vz3/AAjfiPwz8YE0uSGey0maTFubZiIiq7iiso4wQSCcc8elEuWV1syqcqkLKWsdvvKPxI8O283xSjdGmk0t4YGvpZJCVmYDEcgA4+TByf8AaroPEWkWd/Y6RfXRWzuPIjVraeyiRlKKoOfNlXr1wOgNdXrHgi/n1DTYdRnMmmteRzW8UcLFrdlX7rP3Q/P145A9qTxt400zQ723uHtTK8syW/neUJbVpTkHaxGM4TkY5x2qqGIcJJrUVbDp8zk7XONWOxksN7S2vl2+IziG1Oclm/5+cCqP9r6PeQw24a13QHyyTbQH7xduMXGB6frWpP4utPEXnX2lSNOGuPIlit0jght5FGChBic7s+nBz1pLqRLUhZpNs/lqwWGbzN4JJydtqRnmvcp1Y1F59jypQcG7G1p3iixi8NuE8yS+t5AonjmtkVtxYgYExxgDHJrs/C+uah/ZdtcNYxzWMz742fYTuDdd6EjOR3JrzNtR2WUSsxjXZ8iplmk+duWzaZzyR9BUi+KtTazhsV1C7srYR+ZEqysiMRISS3+ijaeuPpWNTDRknY2p15Rep6D4muLq68STaxbJbw3kUcMMFjfOUVI93707sYzjcR/vVwukaloNh4g8Q3+oyoYo8vHPfKANuSWbkYz0p/j7xPqN74V1a01FrTRXuQI7CaCUu1uz8qc4BGccdBzXzb4X8M3XirxJaWV3rF1eSXzfYJZWV2jn3gLjcTjAwDnHbNccVGzXy0NZ13CUevqfQni7xppOiaLqOuaFCb/UbVEuJI7OTmRW+6Hwc7DnPbOM9q8f8R/FbxDqHjUXemWUF/o4WErp7E71yAzEns3zFeeOOlaOvfC/U/h/ewaQbCXTF1aZrRNUuLsMohhjSYFirEKpDDGSOjcDBr0TQ/2edc02ymsrW4Wa/DeXvLb/AJ9pPUnJOSOPfBGTQ6bgrKJjKrUqSutDm9WbRfEOuaRYy6rHaX0EiXkSLIB5i8jGTwehGB1FZvhXwP4ruPF2p3sF8l1oFw0kf2dX2qqnO1s9FIyOe4rtfh/8A7Twfpdu+pWMuuahbOXt4Qy/u9xAUF84GWPH1PNdf4g8N+KrmyhVrBbeFjIsGnWrBItyHBDMOOMHk54GRmlClPorIlvnfPJWMHRrfTPCdvFZ2rtrV6mcKOIEJ65PVj+VcjrHxU0qbxVaaNqeofar6QshjSRYre2IBIDE/KOmMcdRmue8G2HjPWtei1x1CeGmdWNv9ojTZC6swLAkbiACcrn7pyeDTPEf7PnivUNFkv5rW3u53YPc7LiFiuF+WRjnByo5AJI98g10KmqeyFKo3HTY9z+Htx4d1bw9Y6tG39pNNGJPs8XAj5wVY/3geMCvHm+FeoeIPjdri3Vml9pd/I0onlBHkxkYAAIwOSRtHTpk123wV8HeJ/BenyWGo6dbxl5hJEsV2j5J3h4yoPy48lvz617XaW1/czJJZWomxlWdmTOV3ZB5zkbG59vcZznGq20tLm3LCSjfY8+vrPRvh34XjtIGt9K0m3DInmMEZ9uWY4zkk8nArCtfiFqHhu6LyaFqlvqlxCJrCza23Szwn70seCdzBTkqcFe/WvV5PhHB4q+IVrf63bLNbaHbrNBYvIGQXLOw3EZwSu3HPHIOcV6NNpc7PYtJZSM0o3RbUy2D/wCg5x3x1Ga5ZVJU0o8rO2nTU/e5rdj4/wBNWy+JLy39rLImrJnal+ojkfcpUMMn515PXHI6Vznh/wCFt38Mda1DxHq8U72cBASSMhZCrtsJ+UZJAcknPOK+mPHXwet7rXoNd0bRGW5WTNylu3KOWCrMsR+QkMwLDAJxnOVIPl154b8bWWn6je3skuuyRoZrS0vv3cd5CcMx2YG11IyAwyAOnXCXNJXSsmZ1YQg1Jas85+Bnwr8P3EOvanq98IrKJ45GmlYYX52Kkk9M988giqHxIvfFvjbxtcTxaRb6jY2N20ViqZbEQPDAdy2M7h647V7n8P8Awnpfg3wHd/2oFggu1El3HqMsOwKWCBGZWOSWIAzydwrF+KHh7xTeeMvCepeGbeCw0uxkyZlvERJonjG5CoYAkBWHXgkdzir5KnPdx+8y932KjzW11PEfCet6J4e+JmmaLfRzTu0kiXV3dAKYJDkCIjAyMjHP94Yr6B1XVrO48H+KtPinSzt59LkktriNSfJuEyY2GOc5GMjua8a8a/BXxRrGp65qP2SNiJVvD5ciiSUbmHAGdwUxk9RgKOopPhL4Z8f2fhJtQ06Cy16yumMkFjcTqMKJgGjILAhXBcYyduAeMjNyw8pcsktSKNdQUqaVvM2/2af2iNH0PxJpWmeNre4bVN/kJdTMBAZsjaztn0x7ZNfQPx28BTfFXxl4N1DS9b8uXSLhph9njKLltpYbuhGEwRx1P0r5gb4C3vj7xRqDDSE0ayku3FktveJKzDIyGKlhlcDkcV9Z2/wrT/hGYY9V+2RXtxpv9lSTeeQWj5w4QEZY4Jx1O08UTjbZNF0ZSrJ8/Q818TfELV9F8O6RZ6bdad4gvzrdzHri2ZVmVGMgdQwOUYbhjn9OKi8X62muaHq0E17cyWd7bsl3HMzARYIbdhSDgFWz2PPrXneh/sp+JfDPihb+y1Ga00dL/wAuSSO6DeYF3fO/ONrDKnPIJGa6LxxY+Lmikt9G0wajDfWoQst7HEVWUYYqpOSw5HI4PTPOOf6vLmXIdSxDlBup6WLXw9+H/h3xc9xPttbmwjjQ6fcfappIUb5TIpRZQACVU7fpkcV9F3Ut3pvhdidREOy7ilVrRSilDMPlAyTkg8+vNeD/AAX+F9x8NfD99qFs1xMNTliWWN2RktGDMrsysVA2kEMMg8Y64Feo+L11fV28LWel2P2oC8ivL9YpSu2JSFI2gk9XDc8cDvUclTmvq0U5U40LJWkz58+IOqa3rniTUWmuru0eS4kaSylnLeRz909q5STTWtYy9xcspLYAXOT69q9X8U+AfEt/46167i09TBLI1yonmVC4ZS4UDOSwUcjt3xkVk+IvBt9oun/a9Y0zyFG0ZWVWCsSwC8E5YbGJA6DB7iplTqXba0PkKkZc0mzv/wBgJFT9qHQMOX/0W75xj/l3ev1gr8rv2F2QftR+HEjO9Psl4wfHHNu/FfqjXs4P+F8z0MH/AA/mfP7bY7fWpiV/datqTjd6/bJsVNKlxdJb3dvOTwG8l+Aw7j6/WsafS73ULzVxHKEgOrakCpH3j9tlIz7ZzWxfWk62MBj5ni5G3Cjpg181W/iS9WeqtiyL65mQNDHHlWw6M/QfUVynirVG1LStTguvlEccgWNX6gZwx5Oe30rqdM1a1vo12TR+YwGY9w3A4zgj1wD+VYfi5bSHTZ5oyhE2Vby+S5wRj+dRHc2pP316i/DmCT/hHrJbl/MIXg5zn64rq96yHK8j1rkfAMjx+GVWRf3i5WPcSAeM9QOBmrfhW/1m6hu31hLW1fzWMNrb/MYYwzBQ75IYkBTxjBJHalKPK5JdG/zOeGxq6jfRW91aW7uyyTsdgCMQcDnJAwOo64qzHGki7sZI4NYHiTU4Ut4il4wlSRW227pvb2+Y4x+P+FXLXVLa1hjE1yrysoOAdzHPsM1NtDazLt7eDT4WkUZwORzWT9l+0Mt/qFz+5X51Td8g44Jz9en0qxeXEt1GQlhNLGecyAIPyJz+lV44lVUe+k3TAEqBgxx9uB6jjk0w5base2uJ9yzt2l54dwUTr24yfwFY2oa/uvks3c3l03P2SIhU6dODk/iT9KsXui3+qQbpLwwwFfuwp5bYzxzzj3rD0nwvFocj3BBS4P3FOcD2B/Ks72MpVJLbQ7iLT7X7Gsktjbq+zmMIuAcdKyVniaYNHYw+Tu/1hiGB6YOPrUcOoNGI1vHIR/nPXb0PBPrWhb6vbNIYjuAGAMqQP5cUXHzOXUeskvKjC7h6YxxxVGwZbCRoXAFtI/7qQdFLc7D6e35Vu+WjDeDxTfsMUlqY3jDLIPnVuc/WmaJ9DMvtNjaGUbcq/UKORxXK6nq1hbrFm/tord5/sUeZePPBbdGf9rggj2Nda27Tf3Mzs9qxwk5OSn+y3t6N+frWVP8ADXQZ44o3sWPk3P2xMTOCJ9hQS5BzuCk89c89ea6KNb2EubrZr71YzqUVNWewy1vLLT70wSXNugcRWpbpuk3Ou0f7W7j61ialLoUN1Ncte2sLMRbJC0pTMjAuFJzzuVe3XHet268L2c2uWU7RSboJJZ4ytw64mJySQD6M4wePmPHNWZvAuh3VitrNZebD1CyyM+0bXUKMk4UCRwF6DPAFY+6XON7GLp9vaTXjhr6O4mWFZzbwHaFRx8pOOQCFP15qa8tZNQm8q2yjqhMrSNtDKMdePetCz8N6Xp2ty3lum26lh8h18wncihQMjPbaB7ZPqc3dQhhhs5XGBkH5QcE+o9+KIyjF6q//AAxk43jY4jT9NNx9qkSdoeObhkB2jGAfwHA9a2NBtI7PSjAHMpgfDY4565+vT86uf2bFY6BKCAd/zbGTKk8YGPy4qhpax6LPPaw7QNoeQJ3bJ3ceuR3qbaEqKRzGvWMNrNKpjwrYijt2YhXdjkjB64BHJ459qwmmvE+06ddGF7mMKY3jX5WBJO0Z7gKwx6ZNd/qGnQardRTzSmC6iKjKg4xzz7Eg/rWT4k8Ax6hpaTGRopYyrmeMZfg9F+vTjnmumpRnSdprR7Pp6o51apdxZmaXfzTQuYhNJn5jxwNv4Y/yfpVhmvo7cuYZC/mjETYyOMkAen+TXReF9LOn6XexzIAJsPEjDGCVAOR68Z/GotYyunxtC33FYtMSFDnAzj+X4Vy2NHCy1ObNy1jFIzENPO5VIycgYJ5OfY/p3p2m3lvaKbi7uY4YpP3hmkk8vnsBn2/lVldPiNrJdjyd0khIVeWA5wD6ZyD+NV9QsbTVLe4s9Qs4by1kbzWhkXauFIIPY5znn29KFa+onaPumzPqGlXiQzW17ZTCQbl2yqdwGQcc/NyDk1Q1bWNPgurRUiuGFySBNHGzxRFV3YZuiZwQMnk8CseL4c+FrzzSdMSOWaRJ3ZSVOVJI4z6nOPpW/Y/DXw9cTJc2ujWsVzA4kRwxByGDZxn1VfyFX+77v7hbjJPOfy5I7ZE4z5jZXHv196wPEGoX8VvIII457tXULCrcH5hnLH0BJ4HtXQ6lJdQuQfMeQ5+Vydo57+lVre1WMRh2d5cYwoyOO5OMk1mtDE57Qda8RWs0stxpcEUcZDRKboEHnGWwvB2ndx3rcsdavdcvpo9R0uC0XAeOaO4DtJ1DDGBjGRzUjeX5i/u2kYk42gev1qRjbRxZkZIHYHAYnt6np+FPmv0Hd7FC4ae21EptWWN0AZOcYBALEY+g/CsvQbyOO1Aeb7OsVy0rNxwvPPNWGaGO5Lm4WAq5DOik4Uc4A7Z96yNHib7HLdTHZDHc71jZguSG6kg9CCcg+npW9P7V+36o293m5XudhrPiC4mt41thIlkGx9pVQzP3zk9egPoQT6VU0aBdY3RWeI7RC0bSZ3Yyc/j3wcnmqukxt4nWK9muvIsFmCLC8eDI2SApUn5QCM85yD+A6pfs1r/o9uYra1j+WOKLCrgd8ev9Kyl2IfdjIbiXw+ioJ5HgI2hWKBB78nP617Z8AriK68J6jLAS0TagxBIA/wCWMWenvmvn24b+051ht445y2TkHBbGep4wOB+dfQH7PqunhC/WRVVxqDBlToD5MVeplv8AFfp+oRueoUUUV9MaBSHgUtIwDAgjIoA+R9D/AGzLfVv2pJ/CQnjbwdMBpVpcKAQ16rH97u/usxMY7cKa+tucVmr4Z0hWDDS7IMOQRbpn+VafGa9TH4jDYh03hqXJaKT1vdrr8zgwlGvR5/bT5ru60tZdhaWiivLO8Svzc/Z5kuv2adDtfjLamaTwF4i8RarpHjq1BLLZsuqXMdpqijnATIikxgbCpwSM1+kdeXfC74FaX8PvhPfeANRmXxNpF9c6jNdLdW4RZo7y4lmeJk3HgCUrnPOM8VOt7ofQ+efhP8XrH4N/A/8Aab8eNJHcR6d8Q/EE9mqHetxO5hW3Rcdd8joOPWvK/wBln4peBfhX8afhhpuheILzVLjxvoZ0XxZJeaVe2SnXfNku4rnzLiFFlaSSe5hwCTjZ2r3/AOHf7Bul/D3wbovg6Hxde33hbT/Gx8Yy2NxajzLvYii3tJJN5ykbojlsfOVHC17F+0B8Gbb48/De58MTalJod4t1bX9hq8EIllsbqCVZI5kUkcgqR1HDHmq7CPNfgB8v7W37UAPB+2+Hjj2/swc1N8OMP+3J8aNvITwz4eVsdjuvDj8q0/HX7O3ie4+JFx8Qfh38QW8D+KdTsINP1xZtKjvrHVFhBEMrQsylJEDMAwY/KQPXPQfA34Fy/Ce+8UeINc8S3XjTxx4omhm1fXLi3S2V1hQpBDFCnyxxopIAySSSSecA637B0a7nrlFFFABRRRQAUUUUAFFFFABRRRQAUUUUAFFFFABRRRQAUUUUAFFFFACHkV+UurfsIfFzUPjJ4z1668KS3ujahrF1eWjJq1mCQ1wzxuFMoKgoRkEZ4Ffqz3FQ3NxFa28s8zrFDGpd5GOAqgZJJ9MVnOmqisxWV02fkz8WP2DfjH4l1ay1PQvA4F9H9+W41WxAGAABtMxBGM5/CuYh/wCCfv7RH9nTaX/wiUKae29kWTVrJmRvlwQRN7H/AL69q/TL/hsb4Gf9Fb8H/wDg5g/+Ko/4bG+Bn/RW/B//AIOYP/iqyjh4RVgkuZuT6n5w+Hf2A/jnpNrcM/gyP7Q7CZA2p2LIrBlym0zY2lQRn6GrXjr9g/43axrlpruleCpotUs2XyF/tTTo4wv3mU4n/iLMD9a/VHQ/iF4f8UaTa6ro2oLq2l3SeZb31jFJNDMv95HVSrD3BrQ/4SSx/wCnn/wDm/8AiKPq8L3Gvdjyo/OVf2WvjPfeEymrfD9LnVFcskMeqWO0Dd8vzGbghcZ7EivKLr9hf9o1LzxB9j8Iqlhqdyh+zS6xYtsi2sHKnzuCTtr9OvFH7Sfwt8Caw2k+JfH2geHtURFkax1W+S2nCsMqxSQhsEdDjmsn/hsb4Gf9Fb8H/wDg5g/+KqY4aEb2NalSVT4j8vdP/wCCeX7QGlx6lLb+AlF5PGtuPM1qwaOWLzATu/fZ3bRjPOPWr2pfsC/tA31xHv8AhtZPFaq0Nu66zZBmj3NgEmfj5SOnev1W8F/Hn4e/EiS7i8J+L9K8USWgVrhdFnF4YQ2dpcR7toODjPXBrq/+Eksf+nn/AMA5v/iKv2MDmdNOPKz8hrP/AIJ5/HezWxNp4QjsEiz5lt/a1lKud2c5Mo6/TNbWrfsY/tFNrai18AW8ml+WAWbWbEPu9MGbGOlfqL4q+K3hTwLo76t4k1u38PaWjKjX2qbraBWY4VS7gKCT0Gea4z/hsX4Gf9Fb8H/+DmD/AOKqfq9N7lRioXSPzI8Sf8E7/j7rXiQ6ungy1d2gSIx3WpWRC7RwBif6816Ja/sT/GWLSdLtv+EHVXt4BG6rqllsByThf33TmvvP/hsb4Gd/i34P/wDBzB/8VSf8Ni/Azv8AFvwf/wCDmD/4qlLDQkkmLlXM5M+ItK/ZH+Oejvm38Hsq/wB3+1LEj8vOrZvP2Tfi1rCxzt4QutH1FT+8msdUsQsyd0cefyD3r7EP7YvwNP8AzVvwf/4OYP8A4qj/AIbF+Bn/AEVvwf8A+DmD/wCKqPqcL3V0zp9tO3K9j4uH7J/xj/tbP/CEXCxBSRcR6rp4yc9CvnZzjvnHtXT6b8BfjvptusP/AAin2lVyEaa+sWdAewPngj86+q/+Gxvgb/0Vvwf/AODmD/4qj/hsb4Gf9Fb8H/8Ag5g/+KrWWHhJJS1JVSUXdaHzJa/Bj44LdE3Xgx5YeAPK1SyBA7gZm/StnxJ+zP4j8aaDLp2q/D2ZSysUaO6scK5BG7H2jjr2r6BH7Y3wN/6K34P/APBzB/8AFV0/gv44eAviQl0/hLxXpvilLQqLh9Fm+1iEtnaH8vdtzg4z1waweBpXutDVYipaz19T4p8I/sb+MfAuinT7DwVNIHYSzMt7Zosj8ZOPtHHAqrP+y58XZtaW5i8I3VlApyPJ1SyDf+j+nNfoN/wklj3+0/8AgHN/8RR/wklj/wBPX/gHN/8AEU/qcL3uxfWJWUbKyPz2H7JfxMk+1NceC764mbcYZG123wrHOCQLkcZ7DFR6F+yn8X7HVJr298JSTOeUaDVYFPOcghrtgQQT24r9Df8AhJLL/p5/8A5v/iKP+Eksf+nn/wAA5v8A4iuj2XuuPMzHmXMpWR+eXh/9kP4mXFrdt4m8HTanc3UwmYSahYuI8dFX990XOBWrp/7GviHTms/J+H95GLRt6BdQshk+h/f+nFffH/CSWX/Tz/4Bzf8AxFH/AAklj/09f+Ac3/xFc/1OF73ZrGs0rcqZ8Ia9+x/q3iKRXvvhhdXaxyGVY31az79Uz9oHBwBnjp0qr/wzf8T4LK5s7X4ZXEEM8XlvIuvWIdjlTknzM/wngED5jx2r75/4SWy/6ef/AADm/wDiKP8AhJLH/p6/8A5v/iK6Y01FW/r8jJyu7rQ/PuH9mH4k6P8AbZ7P4TvdtI4aG3m12x+QbgSCxlJOACAc9Tkg9KtaT+z58VFs760vvhI0cdxGD+58Qacyv8u0xNkg89d2OvUHnP194i/ae+Evg/WbnR9e+IvhzQ9WtSonsNS1CO3ni3KGXdG5DLlWBGR0INZ//DY3wM/6K34P/wDBzB/8VVOF1YlaH5861+w/8TdctJLST4EW9vvtlhFzH4wttquqbVkMIcKdpyQOPvtnrxr+LP2Jfibqug6TaWXwre3+wlla1i17TkSRWUBsHdhSCNwwpGe3XP3f/wANjfAz/orfg/8A8HMH/wAVSf8ADY3wN7/Fvwf/AODmD/4qhxTM1TSTR8Mw/sp/Fy3vIb63+A1jaagl35nmw+JbFRHERhwmHDZKl9uWwCQSGIBX0a1/Z7+KWl6akcHw4uLi5Rm/eNrdhGWG7IbhzhscZH+FfUP/AA2N8DP+it+D/wDwcwf/ABVH/DY3wM/6K34P/wDBzB/8VSdNN3NI+6rI+Zbf4C/Fez1KG6g8BzgSRkXSnWrIZc5O4ASc846noPxrpdU+EnxNj0PbYeAr+S/xGPL/ALasogCMbm3eaQc88Y9OnOfdf+GxvgZ/0Vvwf/4OYP8A4qj/AIbG+Bn/AEVvwf8A+DmD/wCKrKVCEndm/tpJWR5FL8IfG01qB/whOoRyZYkf2lZEkMuME+f2PIxiua8d/BHx/e6PbWmn/DK61YxmVybjV9PjYkwlNhZpT8rEsCR90NwDivoL/hsb4Gf9Fb8H/wDg5g/+KrfuPjPo9l8ZJPh1cwXFvfroa66uoSFRbNGZJE8oHOfMAhkfGMbVJzwalYaCYnWk1Y/OTR/2I/iRcQ6jp2r/AAMhXSby2hXy4PFNkzpMkgYvuDK2GHBwR044OKy7f9iX4x2trHB/wpK3uEs47i3slk8VWTLEkjhkIDMT8mCeWJJPUcV+gng39qvw54y03Qb5NOvtOi1a9Fmkd68SS24Ml+glmTflEP8AZ0pyf7wHVWx1Mf7QHw5m0KTWY/GOlSabHcLaNMk+4+ayGRVCj5iSgLjA5UFugzXSoJHNyo/OnXP2IfideXU80Hwai+1vki+XxZBESSFGNiygAABhjnIYZORmqmifsT/FnRdettQX4JhZlUxzTWvjK0i8xTkcxg7WIGcEjPIyWIyf1a07ULXV9Ptr2yuI7uyuY1mguIXDpIjAFWUjgggggj1q5+tTyIFFJ8yPy00n9i/4geE/F9jrOi/BB47i0biYeMLVQ4ZWEhKFyMncBjttz1Oa9Cm/Zq+KP2qd4fBtykbFfLDanZlhgc5JuDya/QmisqlCNRJS6G9Ko6N+Xqfll8XP2PPj78QNRs47TQ7q20c2iQXds2rWZDsr7kYDzxgjA7+1cP4f/wCCevxs1C4gg8UeEp5baPKLcQ6zYu6gD5WOZvmweAD0r9hPxpeKlYaCjyq5nP8AeT5mfmTpv7E3xC0zTLHSIvBd8tjaajJfKY9VsgjAjARk8/7rZOVHGRnvXd/Dn9nj4p6P4kvtT1zwjcsxtlt4fJvrHaVEm5cAXHHAGfU199fSjg0Rw0I9WbutJpR6I/NP4xfsm/F7xr4yudT0zwTIYGCqrzanZKzADHTz+K5a3/Yy+OVvH5f/AAhYMbA7guq2Qznt/rq/VajNR9Up3vqefLDwlJze7PgD9k/9l34l/DX48aV4k8Q+Gf7J0W3t7lZJvt1rLhniZVAWORm6kdq+/wCgUhrqp01TjyxNadNU1yxPn/T9PDTavLDPNbSf2xqRYq2VP+mzdVOR+WKtPb6nKpUXFow6ZML5/wDQ6q6fNO0mroECINZ1LDZzn/TZuavwu1urOZDI/OM8D6YFfI1v4kvVncpOxweofB3TrzVLrUZfJ+1S7PN2NKAdqhcY391GD9T6nPKax8Mf+EVuLTUNKextbe3t3ge1WOXc5yDHtzJtBHzAnaSQFGflr1fWNUtNDtWnuX2NIwBPPJ5wP1rm9PDeLtaMzq4soQCqspGTVQqSj70nov6sXzcnvNenmaWj6fP/AMI5CJbg+V5YPlQKUz3OTy35YqpeRW//AAit7ex2gubmBd6Rqx3OR0Ubiev9a6i8U/Z1jQlUPB2A7h6EYqhqFqg0a4l8xnkAEbcnBIYc49a579xU7rlRl6FeXGvaTP8AbNH/ALMjDmIxKjKJVKjLAOqMACWHzKM7cjjFJp9rpLedYx2hhms9qyIrsGx/D8wOWOPf+ddDql3HpcL3VxI32ZV/1aRl2JHPAUEk+wrifD/jrTfGGn22uack0cbyMk1qsKO8mG2KxdSRgAA8E8HHXiq1ldrYXM11Ows7Nmj3RahdIpPAZg//AKECaJNP1Eyki5gmj6hZIiuPxyefwpbSSOCLLbI5W+8FPBPtVmGaSeF03BJMfKSQcn6VmPmfUjF1d2+Eew3pjrBKG/8AQttMuNQtm2/aI5oSpyPMibAP1Ax+tUPEt5d6asNxBmW0DYmCqGYE8ZOWGF9cc1o6VrcWpkqqsjLj5Wxk5GRigOaOzRiCNFundbqGe1dvlzKDtbOACffOMVDeaTJ5yIuUU8BYsDHpXS6hY2c6s9xbRTBQTmRASPofwrH0+DckASa5tZHG4AMWx7ENkflRZEcsXpexqWMEsMKxySeYQNuQuB+Vc7fLHHppP2UzXO6RJJGjLHIY8k/hXRML+2YNut7mNeucxN/UH9Kx723lu9NmsHtLpGmkkbKFcbWYn72fQ0+hpZ8rUWGgWcWq6SkwkuI43yNqyFVI74HTFM8SW+r6Z4a1CLR459QkeAwwxwyrHcR7vl3I7EAlclgCQeMA9KyPEXxAtvh3JYafeRKhltZ7mOO3R5D5cIXeTgdfmX86kvfi9oGmzW4utZ0m2eWRIY1lumUvI6hlQAp97aQcdeRnqKHTm1dRuXGTWjZXl8L+IpriwW08dXTWv7zyzLZRPJt2ABWc8k5ByTz9K7jQ7O+ttLSHU9TGp3kbMXuVgWHcCxKjaCQMKVXrzjPevPb34hQy6osmhxQ6zqTSvFHp1pJtMzBVMjfNgKUVuc46Y5yK9C0/VPtkYRwYp1X95DIcFT6Y/rXJUjUVunyR1OMWrx1RVutMaHUluEcvE5w65OQMHp+NOmuI7eMxwl2aNiPkUn3xXJt418Q3nim+tdH0Kz1zRbO4+yS3EOoRpKkm2IsrAk4K73JGMkBfx3dA/tjW7eabUNJPh+ZZNi28lzHcB1Kq27KHj5twwfTPfFb2UdW/xOFxk9kRzamLyNi9u8JjzmOUc5I6Dn3rlZbKfULhEIaCeZkUhjhdo4A/XOc12WoW0Gk2+6YSSszHdIoxjjksewrDkuLZreREnMqrkRlG+YNnIA9ew9OK6Yzipcyjp21MXGVrXIpJrbT9VtYx5Uq5EcrDgbj6gjqd3r6V07LbQ292Im8vyo87Q3qPfvXmWpfabWaG3aMxuCZWeVslWH8XcZ+hHUV0NnIg0e3uLT95J5580ocgnA759e9Q5yas3p2Mouz21Na8nt7CEuUd7fa37yRm3euST97v+lc0Lh9c02fyF8uHOXZjhm4PAx0Hqa6K4v7WfRvs7yI0iqQQ3IAz0zjnjsPWofD2hnR441csEYBlVjkBiOajzN+R35mc9DpcljYh4IyYdoaRV4ODxyfX29qhnvCu9ns5Ap+XEgxnBA4Hp+nNejSWEPkyZi3grggDkj2zVGaS1NvNLfIEtY32+ZMVAycYxn3IAHc/hRYydJHFQQSS2sEgjVBvByW69Tg/XBrfsNVa1kBezJAyEETcH6knn8alutLe+2Lb/u0UZMbfxL1Bz7nPSsq5a5s32Xtu1ohI2SMQVJz69Km1jJxcNUWb6ZL6ZpETyigy7ScnPUk88D057Vz07X/mlwx+zZxujUsST6dsj3roba1S6uo9z4Mg8vdgE4PB/SrWv6ZNptqoslEsapt+YgFPcdsewoIs5JyONlunti0hMwDNh2ljHC49hkdKw9T1YXUmyJjFGQNrNvCk57DB9OldTZx3F0k5zJMIwzFc5HbHOB/k1ziyR3V3KZIZAIGASNSF5OME56/h7U0VDS7H2Hh+XUIULbUs5JdrNhSW55G0j5geRk8jOayNOt1vIzZGB4tPhZ3dlTlucKi4OQfftXa6bpSXlwnmzeSUH7tW55OMDp6k803wRoMM2iag0bNLOkrlVx1K54H1/nW9KT970/VBCPNNJkekWs+21Zx9nSDJ3TDLFyMZwecgE/zq19hae4mklkDxqMncRkk/h6GrusRrY3IuFdTLMAUkA3cEZ4OOPXmuds/EEN1utbd5TLHJ5cpcYA2gZC+3T/OKw1ZM78zudFopt9Iify4FkQgn5lOV+le4/Ae4juvC2oSxAiNr8kBgQR+4hzkGvHtH1qD7P5E9tHtUBY93WQ9s8dq9s+Daqui6sEVVX+0CcIMDmCHtXrZb/Ffp+pcVpe56FRRRX0xQUUUUAFJS0UAFFFFABRRRQAUUUUAFFFFABRRRQAUUUUAFFFFABRRRQAUUUUAFFFFABRRRQAUUUUAFFFFABRRRQAVn65pv9saLqFgJPKN1byQeZjO3cpXOO+M1oV5N+0R9nXw34ffVo55vCia5btr8UMckgaz2S4EiRgs0fnm3LjBG0Hd8uaAPz6/4ca3v/RZLf/wm2/8Akqj/AIca3v8A0WS3/wDCbb/5Kr9F/gCJh8K9LDpepaGe8bT11ASCcWBupTZhhJ84/wBH8rh/mAxnmvR6APK/gP8ACfWPgj8HvCngRNZstWTQbJbMXzWTxGbBJ3bPMOOvTJrv/L1r/n4sP+/D/wDxdcd8f11CT4Q+JBpguml8qMzrYhzObUSobkR7Pm3mDzcbfmzjHOK8djvlb4M/FOz8EjVINDvLuafw7bW8NxHK2npb2gvvsasA6r5jXWwLjLN8nGKXcDy39rL/AIJhah+1J8Y7zx7J8R7Xw69xaQWv2FdEa4C+Uu3dv+0L1+leN/8ADjW9/wCiyW//AITbf/JVfUDeFvD/AI28Ja9pWj+Hzd+Gda8WQaX4VuLywZl06CW0tzf3Fssy5iRTFdlTjb5oGAQa0o/Dlt4P/aUsRo7Lq1+l5Z6fDot54fl3abpaWCxmeC/bICKQxJBwzO8ZBYghrVg9DI/Yl/YL1P8AY31TxbeQ+ObXxR/b8NtCUfSGtvJ8ppDnInbdnzPbpX1f5etf8/Fh/wB+H/8Ai61K8L/aQbSI9S8KyeL4L658FrHfrcx2cM8yfbjEn2UyLCC3Tz9hIwJCmPm20AQ/tZ/s56t+1F8HLzwHJ4js/DyXF3b3X25NPe4I8p923Z5q9frXw3/w43vf+ix2/wD4Tbf/ACVX2X8QbXXvEn7Guo6fqGp6xB400nwtC2rR2MjJcy3wsVkaKRgNzZZlZghG48EkFlNDx5ataftMWWrQTLrWvm50yztdBvPDkjiGx58+5gvj8qeX5k0hYYGU2MCStG2nmHS58h/8ONb3/oslv/4Tbf8AyVR/w41vf+iyW/8A4Tbf/JVfq9RQB+UP/DjW9/6LJb/+E23/AMlUf8ONb3/oslv/AOE23/yVX6vUUAflD/w41vf+iyW//hNt/wDJVH/DjW9/6LJb/wDhNt/8lV+r1FAH5Q/8ONb3/oslv/4Tbf8AyVX1V+xL+xHqn7G9l4st4fGln4o/t+S2kLPpT23k+UJBjiZs58z26V6l+0eIV0nwhLrEVxN4Mj1+NvEccEckitafZrgR+akYLNF9pNtuGCMdflzXHaXqGl/8M46fYeL21BYomM8EepWl3ciGzkubgaa19FGRI8PlpEHRyPugPjrQB7/5etf8/Fh/34f/AOLo8vWv+fiw/wC/D/8AxdcJ+ze1+3wZ8OpqMdys0InhjluldWuIUnkWKZUkG9I5IwjojZZUZVJOMn0+gDL8vWv+fiw/78P/APF0eXrX/PxYf9+H/wDi61KKAMvy9a/5+LD/AL8P/wDF0eXrX/PxYf8Afh//AIutSigDL8vWv+fiw/78P/8AF0eXrX/PxYf9+H/+LrUr5Q+C17/ZHxLtJp11O21mC31lPGlxdQziJ7p9QhFjuZhtckGXyimcRHjC4pdQPHv2lP8AglHf/tEfG7xN8Q5PidbaG+tPA509dBaYReXbxw/f+0rnPl56DrXmP/Dje9/6LHb/APhNt/8AJVfUWvX3jTXPGnxHHiTQvFHhqLVPC91aLfLFDfWVjbLOyxtDBBctJI5jZnYhA5ZiMBVXHq37MaxW/hHWrSxS0l0O31V003U7PSDpaahEYYWaXycAZWRpIt6gBvKBprVAfA//AA41vf8Aoslv/wCE23/yVR/w41vf+iyW/wD4Tbf/ACVX6vUUAflD/wAONb3/AKLJb/8AhNt/8lUf8ONb3/oslv8A+E23/wAlV+r1FAH5Q/8ADjW9/wCiyW//AITbf/JVH/DjW9/6LJb/APhNt/8AJVfq9RQB+UP/AA43vf8Aoslv/wCE23/yVX3t8Tv2c4PiR4nvdaOuz6VdXFrp9mklvADJDHA16s4Vies0F/NFnHycMMkAVwGl3sGlfGxrm8TU4fF1p4j1S61m78m48keHxZzG33Pjy2iB+x7VGT5gkwM+ZWb4c/4SBf2qLm51PF3qMniK4jjtV068SeHSDYkwXAuxJ5Jt8hEMJTb5rM2fM6Lew+51uufse6b4ifVobvxBMlhqNxLJNDb24R1jkk1Z2RW3HBxq5AOP+WIOPmwK8/7ItxeeE5dPutf0ifVPtVrNHdf2NMkRSCKWNA227FwJP3ztvinjAPAUKWVvpSimIwPA/h2bwn4N0PRJ9QuNYm02yhtH1C7OZrlkQKZHOT8zYyeT16mt+iigAooooAKKKKACiiigAooooAKKKKAPBdPj8yTVlP3DrGpZ/wDAyarTW6bcDrXIQ+IrrRNU1gX1tvsW1vUlS4hz8im9lxuH1OO3TNdJp+s2erfNZ3EdwmM74m3DHbn3/lXxdaL9pJ+bOiOxzXxAklt9FZPs32hMr82CSORz+Famk6hB/wAI3BPEyl2iABHGW4H86k8STLHoty85AVlIVfXPQVQ8KxJb6BaGVBlRxH6ck/4VLtyK/R/8OXO14v1/Q3bHa0mVIyihG+o9Pzqh4q1BbPR7koFcFlD9TtGQc4UEn/8AWatR267+MkMvzA57iuXmjbSPE0kLSzTW8yGZBNMXCyn5QoyMgbQxwT3qY6sqOjudHdN/bunr5DkRthx5keA4/usDyPfvWWTFpNjP9rihsrWGMl3aRVijQAnjptAAz7YqfSi9rdfZ0R0glBkQIuFj55zwMZP1JJzWnqGn2+qWb2t4i3EMg2upHB9qT3JOe0R9OktYIreaNLd5PLt1VnLswG5twOMccgenPfjbe1uftakSL9nUEY53dv8ADvVbTtFs9JsTYW8Bht1YuzB2DuTyWLZ3MT3JOTSaHqzXf7sy/bgzSFbq3jxCoDYCE5PzDn8ufdvXVAbDRrJGyFeCMMG4BrDxa+FXieWVhC0hBkcDEYZvlUAcnJIGfqTXQbVZCG+7Va+0yG4gEUyh4M5ZW5B+vtUpgTw3kN5GsibXhcZVgev09aasccbMdn+7t4wK5pdPurWWGbRpVksVUo1owIy3dtxP5+49TT4/FETfurxbiwZELMs0ZH8JOd33egOew4p8vVEHSM4MahTkH260kbGaPej59lFYen60l5cwwuUZcEFN3zZx/P2+tbs0y2KIEThzgBcYH/1qXqCILnRbXUYy1xbRtK8TQFpEDHYxG5eexwMjvgVy/wDY+jWmryW97pNi2ShSaW2jyzANz0ycDPPYGu2jmMgQlCM9x0qnrWl2+pW489cmM7lbGccEfyNO7QOJlnQ7Wy1BL3TtG05LhWMi3HkKrKWBDHIGcn9asw232nUEGp+VczNESodBtXDdFGPTH50zwnI81i0Uh3S27mMyF924dQc/Q/nWpqFo1zCpibZcRHfEx6bvQ+x6H61nOPPubUpOLuRjSdOjxiwtyfXyl6+vShdKsdoJtLfn0iX/AAqS1ukurUTbSp/jTurA8g/jUNpqgvGCFQrDORnnP/6veop0+VeZUqkm7XIbzSRBmWyjC8Ykt1+VZB/Rvf8AOsLUVtpJFlS6jijCbBA7bShzg/L1z/8AWrr1bdweDVa8hhUO7RpvYY3bATWpm2mveOGmsoZ42QK95IVCLH5fGM9cnj6ntk8ZxVL7PcxssRCsM7njt3ATAP8A+vJPpxxmuhuLt7URjyjK+Mbuvy4PGeuPf3/PHXEPmztIrN55WUITtVSCOmPUcUES0WhQj8TwJIlndhZUkfCxomNvOAB6cYOR7+lddDhLdX+3yEMMrHMnmLjp14P61zl5o+yZpbaHeznZud8gf/r49OlIL572aGIwqjQNuIYlwMgdDjAHXvQiIOUdLnU/bLlYfIltCVx/rLclwOPQ4P8AOsie6h1pZNLvIGnt3IJSXer8Yx156+nbjvWpafayCrNHCqc7mYlse35fpV++sYmi2zShkPfZnacdRjkVrKPLZ3+4tSjJvSxzs0dzDc3csRkS7a28mKVwGWH7xG1Mgk5xnkZwvpU99p91eW+j2tlHDcWLnbd3Fy5aRUCk5UHqxbHJPHv20fsrQzRW9zJ5sUvEU2cOGxkK3rwOD7VBdW91psQlgDSFGyf3hAKDrkdOg/SouNxscr4sWTwPZpqd3cL9kjlSNXjGDuZ1Vcqfrzjtk44qaTxVDrWkxss++0mQTJJHkM6lc9D2xXZ+dZ61p7LcxRyQt9+KdQy+vIPXmuD8VeCbVtag1OGGSW4t428tIzgIxzggfQ9PYdcDCsjCULaxNbwqtu+l3yxnzoN2BI2FJyO/4YrnI7WGTXJmQsTGdojVN4x13Me+Pf0qpYTa14b8J61d3H/EyukLSW9nCu1nHO0HuSOnfhR3NZul3V1JcWaTtNavqMkgjh2lmZU5cbgCM88n6YPNPlGttjpJbZtFtYZYpWZpc8qpVTjAxWT4T1T7D4Zu3zMlxvcL5PAByTXSvHFcLDbEN5EBUkEMF4z/AC4zWP4P0AX9i8kErKpuH82JSQmzd+PoKqn9r0/VGVry0Knie8mufDWjagZbiJrYENHAcb8cbW4Oc8f55rnX1otcQOhzdr8pgeTcU3DLFyO4HqOMV6wPCcFukNhLIWtZi5TcvKuORj0yM/lXI+IPhdcWNwLvRzgcq8K4G/0LE9uue/HehPuXUhJvm7mdpurjUI0l2IpV8Y2FCcdSATnHPX27V9I/s84/4Qy/w24f2i/OMf8ALKLivmCzmhsr42VvvW7RjExxjODkgMQOD3xX05+zmsy+CdQE7K7/ANpSfMvQjy48fpivTy1Wqv0/VGMVZnq1FFFfSGgVFLMlvG8kjBI0BZmbgADkmpahuLeO7t5YJV3xSqUdT3UjBFAHxn8Pv+CqXwn+I3xwtfh5Y2OsQQ6herp2na9cRoLa5nZtqDZu3ortgKxHcZC19o18BfDX/gkd4N+HPx90/wAeL4uv7/QdJ1BdU07QJLZVeOZHDxLJPu+dEYA8KCcDJ65+/aOi7h1FooooATuK+L/gfovxt+PHg2/8Wp8eb/w2j61qdlBpsfhuxnjhjt7yWFBvYBm4jGc19odxXw5+zL+xV8O/HXw4v9Y+IHgvUX8QXXiHWGmju9T1C0WSL7fN5ZMCzIhVk2/w4YHJzmp6gdd8L/21rbTfg94e1T4hrcav4jvtd1HwzZyeF9OaddauLR3VZIYlJwZQowAdu4novTufE37YHhrw3daXp0XhLxtrniW806PVrrw7pGhPcX+l2z5CtdoDiIkgjbuLcdMYrK+J3w1tfDfxY/Zr03wr4bWy8NaDrWo5g020xbWMZ0y4CltowgLkcnqx9TXN6j4+t/2Z/wBpr4q694y0XXJfD3jqDSrvSNa0jSp79PMtbX7PJZyeSrFHyPMUEAEO3NUB6FqXx88NeLtD+FHiPw34uvLPRvFHiGOwtxa6espvX2Tb7ScSYaDDRtuYDcGTHeqPi79tTwN4R8Ra1YtpXinV9G0G5az1vxPpGiy3OlaXMuPMSade6ZG/aG2856GvnzTvC+s6JpPwe1nXNHufDk3i3413PiW30W9TZcWNvcxXJijlT+CQqodl7FyDzmvPIfAtj8NtD8a+BPHOrfHJPFDanqQs/DfhK5ujpXiGC4mkkia3KRPEFkWTEm8jDb8jtQB91fFH9pTwt8MbvQNPS01rxjruvW7Xum6N4TsGv7qe1XbuuMKQoiG5fmJGc8Z5rx/x7+3hpkep/CqTwlpWvahpmv65cafrVuuhTSXlqYYpRJaGPIKXAkCMVwTsBYcc1nZT9lz4weEfFuveHteHgW4+Hlj4US8t7V9TudHurWZpBBceQpOJFcDzFGC8fpg1Q+IXxLudYHwh+J2o/D7VvCHhTTvH95cN5enSyXc1nJZ3EUV/cW8cfmRGV26MCeVJPzCj/MOh9J/tHeLdU8C/s/fEPxJodwbLV9L0C8vbO42KxilSFmRtrAg4IHBFdH8MdWu/EHw38K6pfS+dfX2lWtzPJgDfI8KMxwOBkk9K439qrT7rXv2ZfijZadaXF9eXfhq/jt7a2jZ5ZXaBwqqoGSSSOBzXAfBX9qfwu3hrwN4Tk8P+N7XVhZWWmP8AafCV/FBHMI0jO6VogqqGHLE4xzSXVC7Gr4v/AG1vA3hDxFrunjSfFWuaZ4euDa674i0TRZbvTNKlUAuk0y90BG/aG2966D4j/tQeEvh/caDY2lprXjfWddsv7TsNJ8I2Dahcy2XH+lEKQFiJYAMSMk4GcHHz34X+J7fAPwB8SfhX4i8F+J9R8Y3mr61No9vpujTXcGvx3sskkEkc6KYwMShX3kFdpz0pnw9sdR/Y78aeDdZ+IGkapc6FcfDrTPDc2raPYy6iNP1C1kd3t5FhVmVXEg2sBtJQjNC2Q+uh7veftieAI/h5o3iq1Gs6rJrGoS6RZeHrDTJJNXkvot3nWptvvJJHsYtuwAMHPIzz+tftmaTdfCX4o69o/hzxJpfizwTp4uLnw5r2iyR3cTzI32aV4VbLQllLMytwqOTjFeZ/Fn4z+NNS8J+B9ag8PeJPhH8P9a8RakdW1rRdGW71qG0Ef+iXLQGFzbNcuX3MUZlG3n5sVynwu8I6tqF/+0l/Zlp8QdbsfEngGGPRNW8cJK99qzLHfxtsDIpQb5FCRFVO0hgoDijox9j3H4S/tDN8Rv8AhRt3qOr6zoWp+JtJvJrjRrrRVhh1OaG2jaWYu3zRRqWLxleHDelXbP8Abq+HV9q1viz8TR+E7i+/s2HxxJo8q6DJceZ5YUXXTaX+XeRsz3xzXifhexu/i1J+zMuiWOq28On+D9c0DULq606e3Fhd/wBmQwbZN6Ar84IB6NjjNZGoeN73xF+yDZ/s5QeAvE0HxX/s638My6XLpEq2lu0ciK18bvb5PkbU80OG5yOKfcS2R9P/ABD/AGtvCngDxtq/g+PQ/FXirxRpUEF3c6X4b0d7yRbeVSwmyCFCAAAkkcsAM849F+GPxI0L4veBdI8X+GrprvRtUi82CSRDG4wxVkdTyrKyspHqDXknwj8M6hpX7WPxuv7uwuFsrjRvDMFtfyQMI7ho4bsShHIw2CV3AHjIzU/7Deh6h4c/Zv0Gw1SwudMvI77U2a2u4WikUNfzspKsAQCpBHqCKAZ9AUUUUAFFFFABRRRQAUUUUAFFFFABRRRQAUUUUAFFFFABRRRQAUUUUAFFFFABRRRQAUUUUAJ1rC8a+NNI+HnhPVvEviG7Gn6Lpdu11eXTIziKNRlmwoJOPYVu14/+134Z1Xxp+zH8S9D0Kwn1TWNQ0S4t7Wytl3STSMvCqO5NS9E2hrexqfDX9ojwF8XNavNH8Na29xq9pbLeS6feWU9nceQx2iVY5kRmTOBuUEZI9RXplfDPxv8A2R/Et98K9U8Rz+JPEvj74hXGm6ToNoqW8FnJYWA1G2nnSJLZE+YbCxc5YBKqfHz4D6toHii+0fRPAfizxL4ch8Kxaf8AD5vDuqOsXh/WA8xeeZmnVo2LNA/ntuG1CvPIqmJan2xpfiex1nVtX021eb7VpUqQ3SyW0kaBnQOux2ULINrDlCQDweeK2PSvzT8ReFviJ42vPijZWct14xTTfGGgR+LrXRcz/b44tFiS5VIVmhMqi52s0KyKeOehFdDrnwj8X2vgj4cReKvBnj74h+DLXStXjTw3b3AtdRsNQlnDWLTKl05VEi3Ro5kkMQxuGeCCWp936Z4x0XWvEmt6BY6lBdaxoogbULSFsvbecrNEH9CyqTjrjB7iofCvjzRPG1xrsOjXwvpND1GTSr9VRl8m6RVZ4/mAzgOvIyOetfNH7MvwpvfAP7TnxM1vVPAeraJPr+iaVcWmrXF0b6BSsEYvLZ7ov+8m84KSSuW8tmyAebPwd8X678JviR8U9D1T4a+OL2LxF46utRstY03SllsPs8yQRrK0hkUhQUYkgHAGaOtvIZ9ZUV+fXw7+E3xXtvGmimy0HxJoPxRtrzVpPFnjzUr4yaRrFtJHOLVYh5rCUb2tiiCNfKEZ6YxWZ4f8B+LdB+D2tadYfBDxpJ4iuNJ02z8YX2ra5OyateC5X7ZPb20d0pu2I3yb1kjDKfL+6SCAff2s+LtH8O6nounajqENpf61ctaafbyNh7mVY3lZUHfCRux9AKPC/iiw8ZaJb6vpbztZXBcIbi2kt3+R2RspIqsPmU9RyMEcEGvzu8B/ALxRb23w4v8AxR8OvEmo6V4a+JmpTwaW8R+0Wek3NmrWrpF57BYVuNjMokbYVYEnBzqaF8JPGWn/AAt+Flt8QPAPi3xl4QsbHXor3wvo0zR3lvqkupSSWl1NH5sZdPILBWyQhbdjkGkHWx+i9FfnDr37N/xN8UaHqP8AwnGm65rniXTfhGsdlc299M2ddjuZ3gTzI3AmuI0ZBklsnJyc5r798A/2h/wg/h0aqJRqv9nW/wBr8/8A1nneUu/d77s5piudDRRRQMKKKKACiiigAooooAKKKKACiiigAooooAKKKKACiiigAooooA8F0+3DnVjxk6xqX/pbNWfN4aFitxNpJisr2RQqsyZjXnJ+XoCfX6elaukk/wDE2/7DGpf+ls1Xtobtx3r4yo7VJerOjoec6lqE94jWWtIbO43Zjcn907AbsqfoOfT15xS2mpavp9skQsRMU5Vy3UAV2120FxN9jltuOqs3Qn2rnZNOvtFulWO6e50+QnfHPl3TJJLBup57H19qOaNuVr8y/dlZS6djQ8O6tHrFn565RyfmRjytNnsYNUvdRtLlBJDNBGWUn3cY457VkeDWjh1rV4wR5cRBLdhwTXRaXG0iyXbja9wQQp6qg+6P5n6mspJRk1H+uoRvHmT6aHPNKwnuNMumkUuWWMu+3zFABBUgDjnpz0OetW/DOvO9wLC7TY6jEcuQFn9do6nHr/8AWzq6jpUGoeWZVIaNtyupww9RnsD7UWtqsMmRGqFRhSO2Tk4/T8qLqwEmuaPBrun3Flcrvtp4yjbTg4NZ3h/R9K8J6amnafb/AGO3hHyxckknjPUkniuijbcvSqGrQre2ktuJJoJGGBJbZDr36jpSv0AsRKfMBBbBHSn+dEqbQR127e/0xWP4V0O70PRLexnvri+nUEy3t45eSV2OWOCTtHJAXPAwK0prqzsW/e3EauePnf5v8aXoJXexFH5vnuhRRB2YcHP0qpdaXDdTPJJbRzHO395ggD6H6Vbk1JZD/otvPdHH3lXav5tgflTI7fU5NoAtrUdTnMjfpgUiuV9TPh8P2Fu0t3a2vl3jqf3kZIJOMevXFbvkvLaqN22Tj5iM/Wq39n3W3L6hID/0yjRR+oJ/WiT+0rdcxyW9yPSRSjfmM5/IVYcvmMtYJYbqaEhxGwBWVT6dulaW0bOW3AjHzd6wdQvn8ljPZvDLjcZIiXXj1wM/mPxqbS9StrotG1zA5TaQvmAn61Acr7GhbGK3UxRLsVOgAwMHnIqaNgzk9awbXxjockMxfVbO3VSGBluVUMhBKuMkfKQrEHodp9Kc3jLQbfeZdasIBG5jYy3CphgduOSO/H1quV9iblq4mXTdQ81cmCYATZ6K3RW/Hofwq1bNDLuZYjG4O11I6HrisO+8caHJHOlpOuuzho4ns9NZJpdrsil9u77iiRWY9l59BWpozb7UqSXaORotxOchWIH44xSs+pW6uXdp49RxuNBthghiST3pVkQzmMuC4G7b7VIWVwdpyRwaLPqIq29lFBJI+wb2J+brxmsq60mMPHFHFGokyJHCjJUA4/XP51rtM24ggKvr3NIxVmUnBbPy5pC0OTutLvbdme32zJkKYeg69M4/zmmLpsm4QzP9k3pukWP5i/v328556nH4V0PmJZxyJjCckBTkn1+vX9arapLNYxiSFlldgF8uQ5H19sYOaCLIwpWutHmZ0UyoQFKN3OR+o54rJ1bXtQuJBb2rm2Jfb5zKQi8DPHGR/jXUXkMskgSZoZY2wwXbt+bHoOv5d6xdS0m2mFvMysgVsMI+iqMjHHYHnFBnKPmbekq9xZ+Tet9sZwFb5cAEcZzn265q5NDLYqkUspms5GEe9vvRk9AT3BPGevIrM0TUmuryGzgjJhhUM803B2gYxt9Se5966eSGO9gkt3+467W29R9Peg6Ivp0MObQ3t5EaALsXna3Qe/54rO1HVJlv0g+zrGmzLSKxLE7sfL6jGPzrea4k09kjvWDwtwt10U+gYdj79D7Uy8sUvrfdayRfI33gAwyDyD+Pb2pjaZyl1Iya1HOGJszBucbRzzg/jwKlj0KKx1KK9RkliXdC0jJ80KuckBu2TtzWu+irfQpPdxeQq9RkD5efy9eKqXfiC3hkFjZQR3Tz/KMNlBnOQfYc00OKa0M2TwfcabaFLa+mleW686Se6bcVTqUUDAwcBQOAM57YrmPhT40jjh1dWhmt7WyncSTTJtRgcHIz9f09xXqlrGq6THGH3+WuwsR6DFeb6ToOn6toN9Z36O1rLNNGVVipK7ueR/iK0pu/N6fqjmnH3/dO9vT/AGrpscsTMomXzY5F52nGQak0y+N4PJl2xXIHO05WQdyv+Has21jW1VV3kW0cYWHd/APTqeucUy3aG4gKLLuUuGjmK8q/b9RisTeL6SMTxh4H+33Fzcp5jSTReUFjIXapPOPQ5AOfavZf2c7Eab4Jv7YCRRHqUg/fff8A9XFya4c6hJPDMG2LLAQsnl8hgc8jPT/61elfBON4tA1VXfzGGot83r+4hr18u/iteX6nPOPKz0WvM/2hvjnpH7OPwn1fx/rtjeahpumvAklvp4QzMZZUiXG5gOC4J56CvTK+R/8Agqp/yZH45/676d/6Ww19E2Stz3/4MfFTTvjd8LvDvjnSLW5stN1u3+0wW95tEqLuK4baSM/Kehrua+eP+CfP/Jmfwq/7BX/tWSsT/goH+1VqH7K3wah1Pw9bw3HivW7z+ztNa5XfFbnYWeZl/i2gAAHjcy5yARVysm0TG7R9Q0Yr8ovGXxw/aO/ZQ0Twt8SPEnxm8N/E/S767hh1rwlbyW8j24kVm2qyKCMAEb0wA23hl6+zftvfte+ONP1b4TfDn4L3cOn+JfiNBb3sWsTIrNDbzuqQBNwZV3EuWbBIC8cnNTbsM+98Ud6/Jv8Aau+Kn7WP7G/hnwxpuufFCy8R2us3jSQeILOxjFzEyJ+9tZA8eCh3qytjPyHoOK9x/bf/AGqPH2jfGTwT8DPhdrWneEvEGvQJeaj4o1RoxHaRMX2qC4Kr8sbszYJOVC4JosB950V+bnwq/aQ+K/7P/wC1J4S+FXxL+Iuj/Fzwv4yCRWOuacYvNs53ZkQEoAeXCqVYnhlZSMEGL4iftAftBeIv2+/GXwY+HXiqysLCe1RLQ6paRyQ6Sn2aGaW5XCbncfMFViRmQceh2sB+k/oKBX5v/s+/G345fCn9upPgT8UPGsPj/T9TtZJorz7OkZjP2driORCFVl4QqyHI549ad8TPjx8cf2mv2wfEfwc+DPiyD4f+H/CCP/aGsNAsjyvGUSV2JVicSPsVFxkAsT6PtbqB658WPiP4C1L9vL4a+A/EJ8XXniW0gXUdJsoLiJdDinMVwVuJI8+Y0oUOM9Pu8da+wfSvyF8O2/xK0v8A4KrfDTSfirf2OteJ9Ltvsiazp8PlR6hbfZLl4pyuAA3zlWwByh+p/XuktvvB7i0tJS0wCiiigAooooAKKKKACiiigAooooAKKKKACiiigAooooAKKKKACm7vpXNfEyOOb4e+I0lRZIm0+cMjDIYbDkEd68Zk8H6JJmWHQdMWIcMz2keCfbivOxWLWHaVr3KSufRm6k3V88L4Q8PwFFk0TTGkPO0Wcf8AhVj/AIQ/QrhZY5NF0xUKnH+iR8Y5/u+361yxzJSduX8R8p7/APlS188/8IvoDIsFv4f051XGZHs4+f8Ax3mtOTwboEaKV0PSyRK5K/ZI+chcA/L7GtYY+M02o7C5T3PIpN1eFL4H8Psuf7D02Nj1H2JCh9B93r16UsfgnQRHLEdE0lVYFARaqQcdunFWsZ/d/EVj3TdRur53j+FfhWzl8+30OxRwvBNurJg4yMEYrG1f4b6c179v0/TdNiu0iKCJrRDDJnn5lwPm44OePesHmSi7OP4mkYKW7sfUPApfrXzPpWneHdSVIZfDmn2V9khrWa0j35GM7ePmHI5HrW5/wiGgwqqjQNKyB82bGIkn8Vqv7QXWIpQcXZnvlG6vnmbwp4fuLyJE0DTUXHKi0j/w/wA5qb/hB9AfIGiaYoAySbSP/wCJqf7RV7KN/mLlPoCk/wA9a+fv+EF8Oxgn+yNLY+gs0/8AiaI/Bvh7dg6Fpp/7dI/8KTzJLeP4hyn0Fn/OaM14Mvgnw40ihPD+lhjx/wAecfX8qhuPCOgKpC6FphJ7/Y4//iaP7SVr8v4hynv+aK8BtvBPh9sF9D03aOWP2OPp+VEnhDw05z/YFgpzk/6LER/6CKpZgrX5fxFynvu6jdXzlNoPh6xhLXPh7T442lYCQWcbBVGdpb5eMj0zjpWhH4R8N3UaNDoekyQqv+t+yJg5JPYe/wBa0+uu1+X8Qse1aL4c0rw6t0ulaZZ6YLqdrq4FlbpEJpmOWkfaBuY92PJrU4r55k8GeHY5jJ/YunuW67rOID6AbeKWPwb4fUMx0LTcn/p0j/8AiaxeZJO3L+I+U+hcijIr54k8H6CMH+w9N/8AASP/AApo8J+H48n+wtNJ6/8AHpH/AIVP9qL+T8f+AHKfRORRkV85N4d8PNnGh6aD6fZI/wDCqF14X0KRjjRNOA/69I/8KX9qr+X8R8h9OZozXy5/wiGg/wDQE07/AMBI/wDCpF8E6IcE6Hp6r6/ZE/wpf2ov5Px/4A/Z+Z9PbqN1fNFr4R8OfvJJtF09gMAL9kj5/SornwvoNxJldC05V7KLSP8Awp/2qv5fxDkPp3NGa+Xv+EN0LcQdE04Y6/6JH/hTf+ES0H/oCad/4CR/4Uv7VX8v4/8AAD2fmfUeaM18uf8ACIaD/wBATTv/AAEj/wAKfH4P0Ha5/sTTumP+PSP/AAo/tVfy/j/wB+z8z6gzRmvlz/hENB/6Amnf+Akf+FH/AAiGg/8AQE07/wABI/8ACj+1V/L+P/AD2fmfUeaM18uf8IhoP/QE07/wEj/wo/4RDQf+gJp3/gJH/hR/aq/l/H/gB7PzPqPNGa+XP+EQ0H/oCad/4CR/4Uf8IhoP/QE07/wEj/wo/tVfy/j/AMAPZ+Z9R8UnFfL6+DNCZc/2LpoH/XpH/hR/wh+glgBomnE/9ekf+FH9qr+X8f8AgC9n5n1Dmk3V83w+D9B2jOh6bn/r0j/wqzJ4P8PiOHOh6aBgkkWkfr9K0jmSd/d/EnlZ9DDpRkGvmhvAvhbxZ9luYdMtbkWxUHZZoIpHwCwPydif72Djv36aP4c+H1hjC6TpG7OZFktI+cHp93p/P8q6VipN2UdPUqVPlsnv1Vtj3OjNeJL4D0ODEn9jaSy7hkR2y9SfTH1rA0nwfosaapJN4fsi7yFgZbGMbhlRleuRge3Q1UsVyq7RFj6Mpa8Z+HOj6TZ+NrW5sNPs7OZrSZXa3gRCRlO6j9PWvZf4a6aNVVoc6E1Y+edN8SaZb3GtQyXccc0esakGRztP/H7N69aZf/ELQtN+/fwuxOAiyLnP58D61iP4F0PUtR1u5vLWOeWXWtSY+YoI3fbJvWr9v4F0OzXdFp8ClRniJR0/Cviq1SaqTtDq+qPQi6dlozNvvitoy7XULcXO4Kiwyq4JPAHUd6w/FXxfieGbTrOwvZ9W8sO9tDEDJAhVysjAnhT5bgepHHNM0/br3i545YRHZ6VNlYbeMu0j7RgkAcAZ6evpiu8t/DOn37XFxc6fH59w/wDrWTbKUH3AT14yeM9z61FCq6kVKUbX87+g+eMX7sbW676nn/hvxpp0Nhb6fBpmp2k17P8AZ57i5tHIOAdzkjPynGAxwPmFemyzSSeXIrN5WM7Yzjn0PtTo/C9raKTbSzQcYwrgjHpyDn8aztLs2lkubcXtwskb4Ak2sNuOOw9+ldGn2TGytZM045JHbMhHoUAzg06STyV3Hag/vucAfWkj0OOTiW7nldfvbH8sf+O4P5mp4dHso8E20buDgM43nH1OTSFp3KMurWoZP35nUnBFuC+D6fLVK41i/h1WK2e0NjY3RCw3ITe+7uGAPyk84znp+A6Se3SaIxlRsxjGOlULd/tcM1ldZMigxvjjcp6EfUUKw7pbFXU/DYvLOaOKeRbl1ws8jbyv4MCvr/CcZ6VV8C+Gb3wz4dtbLUbyPUb1FG+4RCDkgbhuYkt82Tk44OMAACp9FlnsZpdKu5S7jJt5iQGdevTpxz0HAGMcDOtZyOwZZCWZTjcQBn6UO6Vg5m92TKhHBNOWoJPPVgyhZF5zzg+2KhtrwtKA6shI5Vh0qBEs0wgYCTOGbAYDjmmXUZkhYKRn1Jpt/btNhkdgw/hBGP1qvb327CYXgsH7bSP50AVZbw6XYiTebiVlLbjkDH09MVcRY7yONnt4yrDLCRQT9Kr6peIsJQ/IW48w4x9Pr/WjS7jYuxskA7VJHcep7mgnqche+A9CuNWez/4RfSngYbZZJNPiIMYDYB+XBHztj/eb3rbh+H/hS4aWJ/D2myOZVuZd1snzyjlZG4+8Ox6itq9uI4LmN22LuG0lhy3oBVl41WJ5FCxsR97H86rml3BIyLHwL4Z0278y00WwtrplIEkMCq5XjIyBnHC/kKux6fJocebMebbE5e3zyCepU+vsePpUw/0GzD7nnZV+9gFm/lU8bSSRqWUA45C9KTbe7LUrEMOowTxyzRjeyD5gRtYexz0/Gl02ZLrT4riMYEyiT8xmodS0wX8LbF8ufaVD4GCP7rDuPal02XdatbmNYZ7c7Wjj+77EexpBZbofcbJI9rEY4PP161SaZ42UpzHuIJ2nPTgdP14q1I0ULbndVcdcnOanTyyo2nO7k0EbspRwpMs8sy7VQYBODmk2rJasuWyqnaynB4HrVi6vLeG3lRnVdoyw70y3jj++CFduRjFHkPyOSuWubeGeVCnynLCQ8sADwqjpyR1Pp9auaRILuCITKyxkbxxn588/16+lX9S0iG9srtWADSIVPOVX3x+FcDpesXHhW7EEsfy+Z5bjJGQWIyB39s+tBi/dauekOpt4GZBuKLuAQDJ9MVgWPj0TNdxybMwttVs/ewBnPTHJx/8AqzXWW+WhwRgfwn1HasHWvBVlrCgBBDIGLhk45PX/APXQaST3TMPUvEuralqEaaXqFrAGUxvb3MRb5xIpyOOmzcCM9cfU8z4P+GPjLRvDctva+I7BJp2uJZJo7Xys3DyklwiBUH8ROVJZiPQ5fcaXfeHfEA+QTs5CxzqpAU9B34Pt7V6pojeWlzEpDIsu4EdPmUMcfiTWym4qyQ4XaepWk0u9RvMmMeqBegmbYF/4DjaT7nFVbq3upMyQW3lLtO7eynzD2A2k49c/Suin3+WQjbWxxVHTtt1bR72Dyj73P8Xf9axNeZvco22rLHC0VxbT27gYZmjJUe+4cY981geCLYXWl3KHj/SJQD/20NdCt8l3dX0BDPbt8nzHOcjt6DBrn/h7IbWykilT909zKkc2f4t54b61rT+36fqjOylLQ3xpsbRyRsOSMDngf5wKy77T5WYm2RkCSlyQvB55xn9OvWult9N2yu8jbwTkKBtUHufXnmrcluuwDHA7Dp+VZA0cfZWdxc3ZMewgJ5cizA4fPIzzxg5/OvWvgosq6DrCzKEkGpuGUMWH+pi7mvK9QjOjPLcROuxTufIwO5xj2zXq/wAGbxdQ0PVbhBgSahnp/wBMIa9bLf4z9P1MHLSz3R6F2r5X/wCCmfh3VfFX7G/jTTdF0281jUZZ9PMdnYW7zzPi8hJwiAk4AJPHQV9U0V9HuiT8rf2ef28PiF8Cvgr4T8Bv+zV4z1l9DtPspvl+0Qib52bds+yNt+90yeldF+1do/jz9vr9knT/ABnpXw21bwp4m8K67M3/AAiuoF3uru18lRI8YaKMscspCheQjYJOBX6YUgqpa6sUfd2Pxat4fAPxKbwn4W+Gn7H12PiBLcRx68niVtRXT7VcbXKOlyjKM875QoUAjaxOR9E/t2fADxt4B8ZfBD4vfDbwq3iL/hXlraabdaFpayStHDbuHhCL80jR4MiE/MwG0nPJr9G/avlv9tT9i+b9qJfDmtaB4uufBPjHw+JEtNQiDNHLE5Vij7GVlIZAQwPHOQeMK+1g01ufn1/wUU/aD8cftD+EPAGp6r8MNX+HPhS01CWO3/txiLm+vGjUvsQop8tFGA2OS/4D23/go18AdVtf2g/Bfxln+H9z8T/AS2UNhr+hWPm+avl+Z8zeV8yqVcEOOA0eGwCM91/w76+Lvxk8eeFNV+P3xjt/GeheG51nttJ0uxWLzsEMVYhI1G4qoZirMRxkda/QEcU+nzDr8j8rP2bfCPg/4vftM+HL74Yfs0L4T+H2jPFf3PifxS1/FeW9zE28GHF0YS24Iqx4c9WbAyK9G8BeCvEVv/wV38a+IZNA1SLw/LpDJHqz2cgtXb7JbjAlK7ScgjGeoNfof3FFF7W+f4iPzx8ZeCfEU3/BX7wh4ij0DVJPD8WklJNWWzkNojfYLhcGXbtByQOvUgVw/ih/Fn7BP7dXjX4j3XgnWfGPw48dJI5vNFgMskDSyJKy/wB0SJIrAIxXcrAg54r9RqOmaS0tYb138j8pvDt58R/jJ/wUw+G3xP1r4b+IvCXhi6t2XTl1CxfdBZpb3KI1ywG2J3fe21jkB16ggn9WcUtFHSyDzCiiimAUUUUAFFFFABRRRQAUUUUAFFFFABRRRQAUUUUAFFFFABRRRQBznxEUSeA/ECnobGYH/vg1wFy0ax44Cr0HYV3/AMRv+RC8Q/8AXhN/6Aa82aEXDDzGOwHO0d6+fzL4olxKixi5uAVfPOXZRgAfWrFrINruV/coSPY+1PnVWUJuEMA6hep9qZet56LbW+2KFR3rxF7ruiiGTULm3mmbajWBVQqoDuU55Y9c8eg9eR3daa9vWQWdvPfNIBnCMig8kEk4x0I/OmbobGHCsZZTxk/yrYjl320eAC+BuXuMdDXbSqReslqgZmPf6qfPKaQgC5EUn2nl/wA87a19o4MYDDnarYAGfx5NFxvCglNq9M+tQiby2TPY0Sra/DYNSbdHvwqoFZG3qpyRtXOevqKpSWvneXsIXkMTnjb3PPpVW8vjZ3iumMN1B6Y7ir9tdG4zhNodSfmzk4GcfTtj/CpUoVNGtQ2Oa8X6GNasWnsVe31e3Ba1ukl2lT3VuOVPcZxVnw/rMWtaTHLHIjyJ+7nEZ3BJQBuXPtmtCSMRzsyvujk4A5yD6f59KoaVp8Gg6leQrE6x3jG6UM527/4xg9Ox4rJttWkbx9+DXVa/5mtb+VEXnCkMzFFLkMOAM8Y68ipVkEizKEUPs+8vGeR2qsjPczRoFEcSnJx6dcCnTcyFl49KftLPTYwIuS1Sxx/Kzf3R/WnKrXUvHJCjc3oAOpqWSNWjVImLEDcVxjJ9ueaUYbvp+YGXrF8+l2bzqVDkhE3ttBYnAqa1t5rWRi0pnmmI3bxlQf8AZBzjrVbVC95NDaRYDIyTybgR8oYcA4xnr+X4i00xlb5QS2elW26cElu9f8hdS9PhlCh1BGNygbVJ9RioJIyvPVfUHIp7RsfvERj1Y/060kbJAwZSzt3B4H0PqKT953np/XYY0KNvIyO+KyY2Sw1iOziQQ21wjyIgJ2hxjPXpkenHHStq8xJHGyEhD/D2U+n/ANfvWZNY/aNQsZm3eXCzHcGIXJUgAjBzxn8q0pq0nDo1+gFq6jXyQQ4ZjnIGePT+tVbOTdlG4x0rQkVWjVRtIycnPP8AKqUkQiJYDnpmuWorS0AkmUcVEtmLpiWyIx+tKuZF469xVmOYLCsY4Pep1ApTaGS2YZOPR6rnRbofwrj13CtgyNnI4HpUMszdjilZFXZRh03yXDTEHHRR0p80gVSMce1OkuGVfnGR7VTkZW5VyBSDchZWbdgYGaImJ+RQFJ6t3ocZH380wZ3fLmoNB8jgDYgwvf1JqKlbOcHrQqliABk0AJVmVVhgVeRIeWqza6aVHmS9eoX/ABqncuzSHeMGgnchooooKCiiigAp8cbSNhRk0ytLTbYhWlPcYAprUTK62r/xHFSrbiPoPxq1J8ueMVCpZs96om4ozjgVk65eXN1cW+j2bBbmdTvkzgRR55J9zyP8ir2qajHo+nyXUo344SMdXY9FH+egNHhPSTbwz3WoSJ9uu/nlZgcpx8qjAPA6Y/wFVFcz5b7nZRSpx9tPpt5v/JGzoOlx6TZm3XbFAIdqbmX5vmBz0OT17VUuNe0yEb8uI5MyJ+7c/ITxwMY5B7VtQKI1G2RW3Bc7cj+BvXFV76F5fLfeojC7clwefoCa9bljTha17HC5OTbb1Zlw+JNJkddpaT5DLhYpOVGc4568HjrVyx1W11e7WK2K8xqx4ZcrjGMt7gjin28EW4s8gZFGSFBJ/pUsckK3CyNJI2DniMD+tZ80bK6tr3FqTeA7PyfG9u/y4a2m+64PdPQ165XlvgxY18YWmxmY/Z5uqAd0969Sr2cEkqKsRLc+cbPRbCa91meS1jeRtZ1IliOp+2zVDqULWUxjsJPJdYWdhNLiJVHsQcfhjpWnYNtl1jJ2j+2NS5PT/j9mritcbxBq2sIuh6da6jpc0qrfm8lMbNGNoAX2wXb6bfWvnakeapNPuzoUnpqc14X8Q3/hfxNqt3caDcXdlfot2NRtSphCA7QvJ5OMNgZ4Oa9O0X4h6HrkxhivEiul+/bzfJIv1U81wc/w1ubSOWaw8JWZu7iJIiJNQkwilSrfN5nGB0VRgYGCe1Kb4Y38l013H4I06K8urmVp521JpCobafMwTyWO75QRjAOTwK5PYygvdaa6bIUnzO60Pb1ZZl+Vgw9qx9Q0GRppZraZoWZP4MEsfqc4ritJ8J+LNL02C4trz7Fc/N5mnzzG6iXBOMPgNyAD+NaUfj/VdHYR67o0yKODc2eZox9RjcPyrFV4xfLPR/194Wlvb7juNPmW4t0fDBsYYN1BHUGo7VrjzpxMo2hvlI7isXTvF+n6vNHPY38M0DfJLHv5X8PXPY1v3CNcQgRSmM5yWUZ47iulNPYm6exNUMtusjB8YdRwao2N5L58wuG2nPyr7djVqSYxTK5P7lh8x9D2P0/wpGhka7p810tndx+THqFi6uWkYhNh4fJBHGMnnjjpWrZ30V6paEqyEBldWyGBHUe1LcWyCSSfLcptZQeGH09awPCjS2+baVCJIf3Tu0jOcgkgktzg/Nj6e9XuvQCbxguptprw2F2lo8hAMrHacEgbQ2G2k8/NtJHYd6l0mOXSdJsbDUJTe3aRhDMu7Dn2LEtx0ySScZJzV7VE/dJMeRCfMwzELwDyR3qh4i+3z6VIdIa3j1IDMElyhZFPQnHrgnHvjg9KV9LAXri4W0jJkDYH93msvULqOCPzCNkb4G7AJAOBx+dWfD9rPZaPDb3l7JqVxEuyW5mUBpG7nAGOtQ3W6a3XyY1YDojj5T82OfypMBs0Hk+VI7BoMZIkOQDjJ5/CrtvIlxCXjcbMk7sY7GluLdLiyYK42qOwBHHbH4UlvYm3szGjs+e7YHHp044pC6la3mRZlglTzH3bg5HHfn9K1GjEgwRnNV2tQzJk42kEAVYbJVl6ZGKBkdjD9lgWLcZAvAJ5OOwpLu6khWTCgD+Fs8duv61W0SGazsVW4ARgSSMjjmr8n7xeMH0oF0KcN402BuxKpw424+h5p95by7o7q2AM8Y2lScCRf7p/mKgFv5F3JIkZPmAFm3nOR04rSjG6MdVPcHrQOLaMm8upLy1kayhV7jBV1lGGXH8J9DRpctw8O69jEG7n5TyM+3apb6MrdCa22/aVHPzDEgH8Df0Palv3a80lZtPdFuGOR5uRtxwVOOhzUylql3K5dOdHO+LtYh02F185ojJDIVZD1Y8KOOc8E8elR6VqlzcfZv3iFk+VlyRuPTHTtWNfaLq1zdGS9gzGMjbbDeDzkH69Ov4VNoWhy/bpCii1jjyweb727uw7j8TV9Dn1ud5FII/MZypA+9uPSuC8XWPnX1zd2yK8mFnPl852/e6dei/lXS2En7yVMlSpxKxPJ/u9v881auEFwrKjcKCA5yxPHIwBSK+JWF07VDPb2rudvnDgD1xzWjHIG2spBRhkEdDXK+JLGXTvDcstpIU+yr5684Dbfft71peFdRe80i0+0MTdFAW3cEnv/wDXp20uVfoS61atHcJcwrukXJ2jgE4wCT7UmjyPHfXCSuHkaKN/lzg/eBPNX9Qu/s+1Aoklf7kecE+pJ7AetZi2V4k73RktgWRV8tXYDAJP3vx9O1I1it2zfX5uKatusf3MIc87RjNUo9SMWFntrhCB95EMoPvlf8BVq31C1vCUhuI2k7pnDfiDzQTysprbwWSzDbhmYsD0Jzz/AF/Suf8Ah7Et1o91Gyq8TXMoZWHUbzW9qlgiwuyx7iFPO456jHeua+F7Tf2PcRE7pvOkIbGBnea1p/b9P1Rn9s6mOeTS5FiuHMlsxxHO3JX0V/6H8/fSbnjqKpXl4qKbNY1vLkgCSP8AgXI6sccD261VsbifTbfbc27GFWO2WNvMCL2Bz82B9KyN7cyv1I77ytQlIVPNTkMGTAJU4xXpPwgCrpWrhRgDUMf+S8NcI0azqssJVwx3bgcg+/5V33wmXbp+sj/qI/8AtvDXq5b/ABX6fqjnmrI7uiiivpjAKKKKACiiigAooooAKKKKACiiigAooooAKKKKACiiigAooooAKKKKACiiigAooooAKKKKACiiigAooooAKKKKAOb+JH/Ig+If+vCb/wBANebK3FekfEhgvw/8RE9Bp8x/8cNeXLeIVzhsf7pr57M94lxLLojYLnhefaopJEkjJj6etQiOWfMsislsDgK3G6o44WvrwxW5aOLuecD614ZqRFZJNn7tnycLu4ya3be3GnhXkPmXRHLdl9hUNtaw2L7gWmlHAd+g+gpJpm5Y/Maa0JepYaYtnJyc5qvPeJAu5jUP2a7nj3ErCp/vHmpIdIjZWmuHaYRgHbjA6gf1qkpS2FoUt0+pSjyouM8M3StKJnt4xA82Jd25SDgEnHB/KpY5DNIyxgIsa5Cj0yB/WszWG8t0PfvTTdPXuPc0PtG22kmkc+ZGCmG6/NwMfT5qpzWsd59nMjOojYvviIDDg8DIPU4HSoYbia+tVhO5gG+ZuuRx/hV+KIRoAMs3UKw4b1Fb83M1bVLuNNxehHY3Ucwfyy3ynaQxyVOOR91f5VJJ+7mVdjSK44KdenP5f0qtcW8qXDXenlmlwA8O3749/cdjSQ6kb6NgJGC5+aJiQQfcetKTinzSX3bFyhpzR1X5GnGqxqFSRXCq2doPJwcn+lV5M5yKdCgWHOTn60qruzUSnzdDISOQyq0bHLN0Zj0Pb/P+FU/sZaXc4ZWB7HFT7NrckAH1qzGu3BJDA/xD1pO8lfsBCVOAWySe560ihOd7Mo/2Vz/UVLcuGYY7CoKjrcB7TsuFj+VB1HXcfU+tPMy3AXzWZcDHygEflximNs8tMgjORkHmmuhjx3B6MOhrXnl12Aesa5A81cZ9D/hUMi72xnI9alSMnnGTVTUbiSO4jiiGCEGQBnJJJz+RH5VDty3sF7DGk+zTjb165qxcMjXUiDAQNx6e1ZN7cTJtL4zV63Yaja+byWUBJAo9Put/T8vWpi+ZOK3C9yfzGXjHFI/seakt41uraa0uMQymN0YsdjcqcMGPQ5xVa40Xz2LR3F1AqJGjLGwO3CkZAPXPJznPHoK6I0eeN7gNkV/7uartGrH5lGanbSL63kK2l8t3uJYLc7fTtt6DjofU/hFI2o+ZcoNODmMjb+8zv5+nHHT1pPDy6O47kTQxDqxH407MUYwvX1q1Z2M15ZieS38l+S8bEEDnHDdD2/OrEeloI9zbWZnWNVjdWJJz6HjpWPsp3tYdzNhjSSQ5XcvvWjBDHCuUQKfXvSwrD0WHAaNnDO2Txn0x3GKWHat1JGSFVV3c5wMrkVSovR33JI5ZNo55FVNonYDy+PUirLXdi03lfbIS6p86gtkMQSDjHTp+VE0kMdrJOtxEYxEHDZKjoCTkgAjrTdGYFOaFE3KVygOfl61U8vzJCI+nbdVy1k+3s5SCVIWx5czg46AnIxnrwCM5xmtNdMim2YyWVcyMuVwP73IH4j/IHh5p2e5VzBFvIc4XNKtrK38OKuRxmZmMTFwB0xSrDdFWOzaq4yawUWyri6bps8itKiIQBwZHVe+MjJ9a04dNuLa32kRbxkt++TjnHrSW+Y7cDBOIR/6MFXTbyeZJllR2LIFzzycj8xXfChBrqQ2Y0tu6yMrnb3+Ug9RnrUM8kdrEzM6xooyzscBfcmpfEGs2WlwobiVjdsAI4VGZJuwwvb6nrWJpunprt0LnxBPFY2UeXj015NrPhiuX9eQePbtnnnlT97lj/XqdlHDuS556L8/RDdJsz4ivv7WuUc6dbtttY2OC7H/loR+HH09ueqvIwt1OijCq7AY+tami61bag1xDaJHKkaAjgEDsvUfXjPFVL+88y3lLwiechnjYAIc84BOOQT610exp+zTjK9+tuxGIlKctVZLRLsiFbwxxqFCgr3xz0x/Koprh7hVDHIXp+NZ7alqMdw0X2BXiG0LKrrg5XJ4IyADx79aRNbv1ZFfTZF3DOVZDjGM5/Pj1welHLJrlcvxRymxDMdsu5I2G3oEC9x3GDTfOj/54J+bf41nL4iljXe9hdk8Ax+UG6g+hxxj8yK1JJCqo6sCrDOGUZHsfeiSfLdvbyTDU0vBsit4vtNsap/o83IJ9U9TXp9eX+DrjzPGVom0cW0xyFA7pXqGa97Au9FWIlufNX9l32oSeII1vjBDJq2pqFMang3kw9M/rVrwjdyXNxefaEEdwHwyg5BwAu4exKmrmlMjXGuLtIZdY1LORjObybvVH91Zrcs7rb3UUwaNgORuUE5HdSd2f8RXztW8qsopdWdEZK2p1FFVtPvhfQZx5cqnbJHn7p/w96s1zjDd8x+tEkMc64kRXHuKYzbWJzzSsDJGyq2Hx8pqWlJWaug2OT8TfDPS9cVpYo/sl52miO0/iRzXOWsfinw7dvZQXq32yPesF1nlenyuOcfUZr1GPcI18zG/GD6fWqeqaPbatCEnX5lOUkXhkPqDWPsElaDt+X3D0l8SODi+IFvb/ALvW7G40xx1kILRn/gY/rXaaZqVprFnmOeKeKQcGNsjaelUtV8JR3Vvtgd92QNkzl0I6d+n4Vytx8PZbOZpbSGS0nU5EunzhQxx3U4B/Gs+atT+JXXl/kHs/5H953lrI9iwtZizjpHM38Q9CfWrKQxxt8kYBbkkAZrzY6/4j8MsFvLf+0rYHKs6+XJj65Kk/iK2rP4kadfskM8jadcf3LlShP+6TwfqM1rGtGWhDvH4lY7ORQ6lTWHam5trj7POEERc+WVOSRnIB/Cr9nqkN9HiKRXbrtDA1RuPMuNQ3rMBHAVyuMAZByAe56ce9bD3Lmpfao9OnNgsUl4FzGs5Kox9CRnH1wceh6VV8N2N5puh2ltqd62oX0cY864KhQ74G4gADAznHtV6a4WGMuxAHQH37frWA0+o3Xh+9exuIP7TwxiedS0YYccqDnHH5/lVdLDOgVVzuTjOSaLnekIZBllIO319RVHQbG50/SbeG8vptRuAuZLiYKCzHk8KAAM9B2rRkJ25HPtUgU4bwmVY3Uhsff4wee1W81j2dq8WrSOQFTygPlxgnJ/l/Wr11MqqyuSgxndQSttSZju+UMu3lTg81ZVRtAAxXMafIt3fBUkIeP53EZzyTjk/56GunX5VGTQCd1cq6lM1vbmVEMjIQQgOM+v6ZrD1jx7ZeH/7N+2QXG2+uPs6tGqkRHYz5cEg42q3QHpWxcXDXiulu2BypkRh8vGQf8+tPj0W2urOOG8ghu8Lg+bGGBJUqxwR3BI/E01a+oeh5/dfEzwpK0Wp2utykTIzxubabynRWVZCPkxxuAOOmDn7pxpeEfHNv4mvoL/SLi3uPDs0Be7meKVJEmO0xkKyjCsuSS3baR1rqpPDejqWI0qx3EAE/Z05xtI7dtq/98j0qrpNhBp+oXsEMMMEZjizHCgRejDoPYAfgKKkYSjZGtJ8rbZtSRw+XuQYbOeO9cdqniDTNL1JgQZ7l/lKx8DODyx9K3TFNpWDCGuLPvD1eMf7PqPb8vSormSG8XNpFHO8q58xiML9R1+tRGPIrbk1Ly1RyFlql7qck9ytusIRwm0EsRxwSfoRz7V2mmyR3nnKHBRTtBB9K5qHQdTVtVAfabpRtw+AG5HBGCBjH510Om6NDp9t5SbgWGeGPHAB/z71RlFNFLxTDJ/wi99FCfOdFAUtglvmGPxos5LbSbW1QAzXDBdifxZbHfsMnGTVbxLbyWOim2gdS0iOAr/MWbHyjb0P49AM5FL4bj/tnw6ktw6vcXcOHbA4IyMBewH9av7JrG28joLWx8tJZ7hla5k+8RyFHZB7D9axte0+4jhZLONJYnILxyHCrzyQevT9a1dKup7yzQuix7BsfByd4OCP0q5tDAgj86gUveepyvhvUry1uBaXVs8YclzK2AgJxhVx1AArppLe2v0zJHHMmOCQGFRXljDdQNHKDt67lYqR9CK891jXJtB1aGK2meYj92Nh+QZbng8bjjH4mgjm5Du7jSwsLeRdXEORx8+9fphs/pXJfD+3uXs5UF15cbTyZ8tMOcOc/Nnj8q7WOYS2YKvvGzBO4Ht3xXJ+AVQaa8juyql1JnBwOXOM1rT+36fqiuZ8x01vatY3kluqyG2kUMm7ZsBxyP7zMeSSeKs2ry7n8xNuDx6Y7VU1Rf+JhYuIC7MzIZV8sbVwe5+b/AL5/GrMZkDkNjb2xUvoMinsXtpGmsWVCx3NA3+rf3/2T7j8a774RStPpess0bQsdROUfqP3ENceDtYqSPWu1+FmPset4/wCgj/7bwV6mW/xX6fqRUd46ncUUUV9Ic4UUUUAeF/tV/GXxz8GPD/hK98AeC28f6rqmuR6fPo0av5rwNDK7MjrxGQUX52BUDOR3HrfhfU9R1rw7p99qukTeH9RuIVkn0yeaOZ7ZyOULxkq2D3B59ulfCX7TH/BSq6+Cnx4vvCEfwuvteTwzcY+3w3xRbnzbYHgeS23Hmep6V94+F9YPiHw3pOqmA25vrSK68ljkx70Dbc98ZxR0ug2djVooooAK+cfGvxU+IXjb486z8LPh3qvhzwlL4f0q11PUdW8QWcl9cXJnL7EtbZZYwUUJ88hY4LBQO9fR1fHXx81j4LeNvjVe+D/jvoNh4OutNt4Lnwp40vtTk0/7dCyMZhHeIYxE0cm4eU0hzkHHNLqg6HsXwh+IXjiODxhpvxa0mw0W88LyK48UWCSQaRqdo0Zf7RGZSfLZACJFLEKe+DVfwr+1t8Mficuu2XgfxfZa1rum2E1+lnJBPD5yIp/eR+YiedHkctGSPevkTVJNZ8WfBH9oPwt4C8T+IPir8LNJTS5dM1K/na8mm2zrJqdnb3OAbmMQx9ifvFQTu5971z4+/BX4map4X0rwamn+ONeTQtSn0+80OOOYeHLb7IQ5uMEfZg4CxbCA2SBtols2EehqfAD9uD4f/FLQvAema14r0m1+IXiDT4JZ9Ls4Z0tlu3jDtbpKwaMSDP8AqjIX5HFdv8Rv2r/hL8I/FUfhvxb41sdJ1llV5Lby5pvsysQFa4eNGWBTkYMpUEc9K+ZLXSbKx/YZ/ZeNvaQw+X4m8J3CGNACskl4hkcf7Tb3ye+4+tdB8M/i18N/gfr37Q2h/FvVNN0XXr7xZf6rLa6ztMusaTPGn2RYFbm4UR5j8pN20gjAzTe78v8AgC6LzPpz4jfHTwH8JfC9j4h8VeJ7LS9I1AqtlOpadrwsAVEEcQZ5SQQfkU8HNea/Fn9q/SrP9nPUvib8MdT0nxQlrfWlmDcxymON5LqKKRJYt0ciSKshO1tpBwSMcH5y+Dr/APCjdX/Zn8RfFljoXhyLwbqemWF9rB2waPfT3Uctsk8jfLCxs/3QLEY2lexrE+NusaT488P/ALSfjfwYyXPgTUtR8K2UWp2q4tNS1GC8QXM0J6SAB4kMg4YjgnGaaXvWDofph6UtIv3RS0hhRRRQAUUUUAFFFFABRRRQAUUUUAFFFFABRRRQAUUUUAc78RP+RE8QcZ/0Gb/0A1wL3jsFG4kDoGOQK734jf8AIheIf+vCb/0A15rk14GZScZRsy4liS6ZuGCsnddoxQsqMu1G8r/ZbofxqszdqbXjc766lEszMjbdp3VGTIvVOvQZqZczRAD/AFkeSPdf/rf56VGx+YHqRSkrarYCOSWToVYn6VatVTyZN9wiF0xtYNnOQey+1NMjDLHgUwTdcgGiMuV3AnjVIY53WVJTsAIUNn7w55A/yaoXMf2jDC3lkb3GBV+CYBZjt6J24/iWovtSbgCGz6bv/rVrK0kugDoUWx08mTCSsclQelVLO+lZxIGVIlblnPH6c5+nNS3kkT2coHyy5GNxzxg5/pWGueAG61lf2bTTKSudaxiaGOSNFBLB2RGyvBIJA646ce9Uryzg1ORmZ2EyKWjuEP7zHofXHP61HHM0NralTg5bn8quvGJGiuYAETq20E/Ue2PU13c3tNLdroUZODvFmYLyfT5Ft7wBg/8Aq50GFk/wNX1nTyic5zUl5p8N9ZyQvtCD51bd93PGR34OMfWsrRbyCf7TavNG97ZuYp0VgSG7Ejtkf1rlqU3B3WxrK04860fX/MmnkaTHbmpoZAqlHzsbnI6g+tOXYrMWj8wngBug/wDr0rLDwpV1/wBrcDj8MUoq2tzEbcQ+SpUPvZjkOOm32z6/0pqR8ZzmplXIeFuuCyHPHTP5ED+VUZriRJAOooqK2oFxPnUxnv8Ad9jUcEhVjxuB/hqA3vl/NwCOoJpP7SWTZDCrAucNgc4qLodi8ZJpF+Ysoz93kAfhWLqV4ZL2f5sKWKjpkgcDnvwK6Tc0CrLvyRlj6ZAzXJXdpDcSAS26MUyF3rkjIwfxp1NIb7szkF1IkkrDepRflGCMYHAq14fvEtbiSNpTGHH3lbBBHI598VgyWNlC22O3jPTjbxx0/KnWel7ZAYolhMgxvPygj69654ScZqSHGMpbI7O3FrfOHYqSoLbsFegzyBnj6VNueFlkfbPGrqQ0eF6DgdPT1HrVDS7MaSnO5zIMO4GBt7gfpzUwkMMxXKsvQjPDDrXpKVkm9H1LcWt0StdQiRh5Ujpk8blUH0zhai+3JuybaZjvVs+ao6dBjbUrqDA6qdxBDpn+7g7h+Bx+RrPZnJwOvtUTqTi1qJF6CNbwNHGzRYhK4fnkuDnI+tOj0me3t3aO7aJo5CrtGSN3Ax+XP503SUKzSsx/gHJ/3lrTaaL7PdDzE5myPmHpXdQjCpDmnuOz6GH4gurnR1t/LvpT58/kkOXb5TjGORg89ayZ9PN5r32aedZoVtzMLdiv7xwc5I3biMccjGSOa1fFzJNHYFfJkZbv+PacDC5Iz0PXpU8jWdpI13MYom4j85gAcFSNufqePc1cuWMtA5ZdjButF85rdLfTo4g6CN0iUbVLqNrfN1246Y71WhsdQmtoFu4Lme1iUMLVpI1jwFQDIXGRksMdODx0rpl1awtbqMTXlvEd8R+eVQeOD1PY5/KqreINL+znGoWrFUETYlU4cuSFPPXAzip9o7Xt3Fysgg1K7tVj3WM1v5cxB2yLkYxjHPXitOSHy9mJVd4mK5yRg5yDn37E8U97hJlJtnjlinJctkMrDJwc+mPT1qGa8dMqqo/y7M7e3XH51zyqRjo1+ZShLsWvMgtdQmji3R+YWAw2CPmOAD2yMfpRdXc6gJcmRk/hZ9xDD3B6H6ciorp/9OuBIodFkZY+xVcnAB9PaoRfRafDK0gUrwyoeSzDIGB+P0pOouZpef8ATCMXJ2SuzRE0On27iaTy48ynk5LIygKTg5HTNcnc+JLzVb6XS9BCRSxgeZdXGFMYA42KeTx35/rVpbea+cS3QJH3hBk5GehPv/nipr7QYLySFpJfsd1F/qZoABJGew9Ap7g5rJznUVoaL+up6FONGi71NX96XyF8O6HZeHboXUyte3zHMl1OdzZ9vT/PpV7V4rfVr2KfzLsNGCRGrhT9SSDn8u9Y9nrc2j3CWutRIhJCpeKuY5T/ALefun9PeuhXVIppHgE0Zn2HEfmknp6E+mce9EeRw9nf5W6iq1JqXPv59LeX+RFZ3RsbVoowCMD5pfnY4Bx/Oo5pDM6kuuTxkIcdzTePWq819bw7xJPGpRS7KWGQACc4+gJ/CslKTiorbscrqN6tEuR5IG4GXC9CQScnIxtx0x/FVCTUntl3yWVwy+b5Y8pd52/3yB2/Wmtr2mIy7ryNi2MBcnqMjp7VTuPG+k28nltOwbeqjCk5zj5voM89+DxWkveabjb8BRhKXwxuXl8RWDSSIZmjaOMyMJI2Tao6k5HarkeoQXdnFLBMksRzhlPGc4/pWY3inS8EieWUH+JLWUg/jtqBfF2jRqI1EyrnPFq46nJ7VkpQ+FPc1WHqP7L+47TwLG48YWkjtndbT4HbqnSvVST6V478OdasNS8aW6WYkBW1mJ8yFl4yncj9K9hb2FfUYKUZUk4rQ45wlTfLLc+eL63uZLPWpLOQpMNW1HOO4F7PXINrEtzf28eoI9uVjYGUr15GAf1/Ouu0a8ms9d1W3lbzLW41jU9hI5Rvtkxxn0PP6Ve1rw/ZagrSyx/Oqn7ox2r43E+1o4mVem9Vf1X6NGzhGUOWWzMXTdSaMxyRtllUKrMRtlUdUz+oJ6ZxXWWl3Hew+ZEeM4KnhlPcEdjXk1r5kMkgifzFhmAMDddhzhh+IYGuht/HkMOrxu8DQqwEc/y4GOiufx4z716FeXPTp1eR3krtpO3/AANDGi7N029ttdTuWXPt360qZ70sMsd1EskZ3KwyDTtvzVxRakrp6HSAJbrxRSr1p4X5cVRJGWwD61UYtvbaAW96uMuc1X3+Xng0AVJNu7Y2DxyCOKyrrwdo2sQsktigVuoQlQfwFSLdG81S4Qhk8tgAwJAYYzjHf/69bFvhYyei5x83FTKEZK0kOMmtmcG3w3u9HzLouq3Fn6QSMJI/YbT0/A0kfiTxF4fUJq2k/bY163Fiecf3ih5/Imu9v5EhhMryJEBj5mPH0rFuJH1AzC8hmW2ZcRx7SA555bv26enX25/Yzi7wl9+v4j5VLVqxyFn8bvCcsk1vLdzR7GjjCmAt5hkBwAFyT75A7+9Mb4qeG4tUWG3uptk8iWvmC1kVEd8hVPydzjnnv25rc0fwJ4cuPDtpYW+nWtrBbxgJDbxhFTPOVAxjOc8d81TuPButaHKj6Rqkjwp0guv3q/r836mrdb2fxxfqtTNxktnc6zUria3hSC3mW3uJR5cMkkRkRWxwWAIyOPUdaoeCtP1vTdBhj8Qamuq6lIfNkkjhEaxEgExjB5Abdg+h6DFYMPj27t8w63pM0Xlthri1zIgIPt8w/Kun0vxLpurW7yWF1FO3OE398dD6flVwrQmtGLms9dDSjtYhcGbavnY2lu+OuKbfafFdrh+nSqnh2y1OG3mk1W9hup5380RQJhLfI5jVjyyj1IzknoMAaEypNvhbnK8/jWrK3RS0fR7XT3lktidshG5ewI/lWZ4kvLyzuI1jn+zxtIPnVdxKdSOeh7Z966GFPJjCjtXLePJJ7ewRoovNLEpkNgrkYB/DOfwoRL0RqaHpkWnxyOiMss7GRy/Xk5x+H9K2JLjyQM8A8buwrK0G4kuNLt3mQo5Xo3X0B6D+Qq3eQK0bu0jIu0554HuPekV0Il1S31FpY1dSAxQgEHpwaisSZNcuiPuCCPr67nqO10mGzVBE7RRpztU8HA6mrWjgyJLetx9obKZ67B938+T+NBa2dy7dTLaWzzOMhR09TWDNcaffRQXEtkrPO+3cqfMMdT61JrGpWuoSLYJcL5vmbXTvjGcdatWsEaqqADYp4/woM1J30ZF9kjt9jLe3FsJPuqWEn/oYNPWxM5Dm/uHPZlZVAHcYAx+YrK8XRXH2V5ImyzKUROD8xPBOe2P5Vo6DZvZ6ZBFINrgZYZzz9aClOV7F+3063tyXWPc7dZHO5m+pNcFDdHw18QZLJj/ot0N0A24CkkZRT0A6HsOO5zXoUbboxz0rO1rRbbWFj+0Bg8LiSN1OCrDp9ee3tVJ9xO71FZpLG8mZIpZ4ZwHxGAdrjgnk9xj8qt2d8l7CWUMSrFHDjBBHYiobG78xQjg+YMgnp0OM1Hp2fO1BASrLcenqiH+tSafEi1fXDW9pNIiF2VSQq9a8n17VJppru6mh8uaFC6dRsIIIzzj/APXXrEzrJDJsPzYOCBkg9q8f16G+jad7hoXty+DgZ3455A9Sc/8A6qDkq3djs/DXiU3GLeaUOzRL8zZHzFc7V45GM9+1HgSCObQ7hpX8tEuXfdjPSQmud8J6Fcw6pa3F1s8wlmWNhlxxlj+o5PoPWtzwg0Y0OVJn2xm5lLfTef8AH9K1p/b9P1Q43vqdddPb3C2rSW/21PNUxlUDBGzw3PTHXNS3V/b28E07PmOEEvt5xgZP6VlahbF7rR4447eaNZtx85iGXaM7kI/i9vTNarRxtcTxMP8AWAZX14xUdEbjI76C6tILqLLxTIJFfphTyM133wlOdP1r/sI/+28FeUaT9pfRbmC5lmSa1maPzZdxZ0DZB3HrkCvV/hL/AMg3Wf8AsIf+28Fetl+lZry/VGUzu6KKo32s2Gl7Be3tvZ787ftEypux1xk819GYl6isf/hL9C/6Denf+Bcf+NH/AAl+hf8AQb07/wAC4/8AGp5l3HZmo0MbHLRqT6kCpKx/+Ev0L/oN6d/4Fx/40f8ACX6F/wBBvTv/AALj/wAaOZdwszYorH/4S/Qv+g3p3/gXH/jR/wAJhoX/AEG9O/8AAuP/ABo5l3CzNis/VtD07X7U2up2FrqNsSCYbuFZUyOh2sCKvghgCORS1QitZ2dvp1pFbWsEdtbxKFjhhQKiKOgAHAFVtO0HTdIkuZLDTrSye6fzJ3t4FjMrf3mIHzH3NaVFAEXkptVNi7VwQMcDHSqV/oGm6peWt1e6daXdzatut5riBXeEnGSjEZU8Dp6VpUUAU9Q0211azktL61hvbWQYeG4jEiOPQqRg0ttp9tZWcdpBbQwWsahUhjjCooHQBRwAKt0UAFFFFABRRRQAUUUUAFFFFABRRRQAUUUUAFFFFABRRRQAUUUUAc58Rv8AkQfEOf8Anwm/9ANea53V6T8RufAPiEf9OE3/AKAa81KlRXz2abxLiJ1NJTlQ4z0pyxbuAMmvFKGx7lYMpwRyKmkh8xmePbtPzBdwGPbmqupTXVp5aW1slyzZ3/vQuzpjPH/1ximb7o3AGIViWQ7t2dzJjjHofr6fjXQoO1pW+8Cby7iSZFlACLljGT1wM4NIt1eBT+73HPUYAFT/ANqWihVYsu0MoYvuxkegXpUSTQzZC3MZ9sN/hStZe5IBlxq0kMJ2Mu88Fdo/woP9pSKSyQoGX/nmoP5gZqX7NbyMhd4m2+zf4VYnkZonkWVCxYLwucDB9RSUZPeX4gZP9jzSHdJMi+pOT/Spv7JtjHEqz4lBO5mXAb0xyaVbhbyQwh8SEcOvyhj6Ht+VUbhpFGT8uDjFZ6RW10ytTb2m3toVCowBYZdFb9SPenx3rW+AREVbqvlJz+lVre4C2FsCgbdubnPUnHr6AUtztj8mYD5N/RucHuP1rocpJpxfb8kSX7ebzIw7bVA+VisS9M8np7iuV0uNv+E819WURxvHDL8qIA7YILZABzxjmuphj/d3qJvY529PRh/iK5S1iMfxS1nkkSWcbrujKlRvOVBzz2PTuPetpJ8mr/q5rDaXp+p1DR/NIcYVXKgBAen40iqF3sRuCoTzGBzjjv61MZGa7CGSAp5n3Wjz3/3ajt5v3jAzQco/SL/ZJ/u1p7t7Iy1MXxEvnaTZyMEbypVOFcKclyPr0bpVrWLhLHTJLox7tqKQkSFmzuAPA/Gq3ipopNLWKO5iDyTRqpkjx/GD/CARwG7/AJ1oXQWazmRZFJWPgKD2bcev41MtYWvfR/kD2OWbWoZpFDQXA3ZwRExHGfbjp3rotDvLW7BS3jkVlGWeSMr+pHvWJHo4vJyU84uxyQkjAenrwK6W2VbOFYz83OXI7n0/p+debTjreWxCbZYlRZ4Z4wW2bCC2QMHBI/l/OucuNPeS4k3SMIY/lO3rxx+ddIt8NvlD5EKlQMkDnPX5vfvUYha43qIZGbIJZEJ5wPzrrqRU4pR1NoJat9Dn4bcK2IbbYf7zfMauQxyeYWZip9Tn+laojSCMh5FD9wcg5/KshrzzGOBgg4rkty7hzORrQXUcIRDCkrnrIc85rDn0PTfPjtpoinmyskYVm5kZi2Dz3IzzWtZ+RcbciQyKucLjB/X/ADiljgja8kbzRiN9/Kn1Ar0Y3ko9V5OxUX7sl/W5zLw+HI7WeIswRlWQxmSUkbWAxjOQMkHP0z1rTsrjRrG5EUUyqJnVxudmyoIjILHvkBeeSQfeus8tI1f94Dt9UJH+pWqskaC5XL58t93AyeD/AFx+Y967ZUorz+ZmpSWzMuPbJawTRvmG4QOrc4K54/lTorfzJ0iBGWYLweOalutscdqyuGO04DJ/tN606xun+2QcR/fH/LJR3+lebyxU1H08zWUpOKbZmeK7ezZdNUuIFa8XDBsBiBkLjd830989q0ZLGG4+Qx28iZA+cN16jjmprgmTbvZXIV8fvC5HA7EDFMi+8SOcMucf7prtlytqNupjr3MXVNDikmlkiktowyL+7MG7k5LNk47msWOxklLRxj7MGOG3WAKg445zg8d8YyfwrsrcGQyuFTKwKR5hAHJUd/Ymn29qGmid2bymkCFDz19+hGM8+1csoOTVide5R06GM2qJcmB2QMo2qUGAvAAHbdmpha2/ksTHDv8AL4+Zvvbvr6VnXF7FagB2Jc9I0GWP4VnyX899MsMZZQxKkQ/MUODgu3YZ9PWs4Sc9FG50RhK3M3ZGvNfK00tuiGeZZGK7TwoyfvHsP896W30srIJ7hg8+f4h932Vf6mo7V/7HtYoJUiS5+bBhBLP1bjqc4x+XWqM+qTujTl0060HLTXOA547Dp+fWqceXfp16f8Et1NXGkt/vZtXBaGPdFIsOR8+7lvrn0qK1SOSBZfNVoznDgg5x1xXCSeIIlmS306O81S5YMPMuCzBgevyDk8H0H16mrMfhnWNYTbqF0lnbk/8AHvHz16/KpA/EsTWMpKT933vwRtHCSS5q0lFee/3F7xf4msHtZLGKQTzXCiI+WvmCNcYLHHcAHHviuUh1y002OWzh0uK+td+YJbhVEiZ7MVBOc9OhrsYfAekRoVliluV64klKjPrhNo/SrkHhTRljEP2MiEHhPOdox/wBmINYShOUrtpM7qeJwlGHs0nJfd8zz6S11fxNdC3RbmS2jfdjzj5UR9mZmweegP4VuW/w+uCo+0X6xn+7EGbH4kj+Qrt/sYtFWNFVI1HAjwFx7e1PhjWTcSjSEFRtXOQDnmrjGbfI5Mwq42W9KKS721+dzmYfhzZLHH5pupR7kRqf++QM/jmtCPwLpW4RmBSWOBunZh+hxXYeJPJXWJA0G8MoIkEmMjH0rMlxbySJGoUcqCeTiuidGFOTT1scTxVaW8mYsfhnSI1/5Btr9WiUn8yKtW3h3TWIf+z7VYx/0xXn9KtrH50ip68n6VbnYAY6AcAVXLTo01Nq8pX9Eu/qzl9tWnO3O7LzJPA+l2dl40tpLe1hgdraYFoowpIynHFer15h4Nbd4ytP+vab+aV6ga9zAfwEKcnJ3bufNEN0tx4ku7IshH9u6g7KpOeLu4YZ9OgrsLnb5blh8mDuNc7a2sdtfXU3QnxDqRP1N1cgfqRV/wAVXZs9Gnk6EjAHrXzldPnkkr6s2ekUzi4o4pNQu5IMjY/7uQe45Hoeafb2g+yvby7ZYyCCNgUYPbA4qWyj8u1jBO5iMsR3J5J/OplUD2r9Uy/AwwuHhTfvNRtfuux8dWryqTlJaJu5DY3t74fYeQzXNoOPKY/Mo/r/ADrsdF1y31q38yE4Pde4rlJFGRg8VXaCSGbz7WYwS9T/AHW+o/rXzGZcO2vWwGj6x6P07M9PDZk17tbVd+p6HI6xozscKoya4f8A4WBcRX1wGtmktY32iRRlemT0ptx4g1S6sWt3t8ORjzEkH51T0yzOn25Dvukk5c9s46V4GCyXFY6s414unBLfZ3/Jo7sRjqdKKdNqTO30nXrbWIleJ+vY1oSxq3OK86ayXzDNC7QTf306fiK6Dwzr09xK9ldczKMqw6MPWssdluJyyzrWlBuykvwuulzXD4unidFo+xoraqt1Iw4weSait7Y6upnllkW1Y/uoUO0Mv95scnPX6Yp2qJ9quIbRNyvNkyFTjEf8X58D8fatRVCqFUYA4ArgPQXuozltbOxv4lS0RCwOx1HCn6ds88+1aNV72zF55Z3ujI2flPB9QRUyKwjAbGaCW29znLSCPStbktULfvCZY1XptPXP0P8A6EPStu3vILklI3V3Ucr3FUdQt2mjV8+Xco5aJzkgN0x9D0qJbuONU1COAKT+7nGAGXnnP0NAS25jQbT4JGZ5IlLsMNx1rn9Y+Hul6lIZViNtcdpoSUf/AL6GDXSrOlxCHjcFWHBoSQSoCDn/AArGdGnJ3a177P7wucCtl4o8M5NtdpqNqoyIrvhgPTeP6irtl8RbW3kxq9lNpkxGPMlGY+PRxwOvetzXpGt9PlKw+fn+HOMc9TTzaW9xb+TNFG7Y9BWPs6tP4JXXn/mZ8qvpoXLHUrTUoxNbTxzIwyGRgQaybvTTdaw/nM7QKA6pjAB7c/nxWPN8N7aGTz9LuJtNnyTmB9o59V6H8RWfeXnirw7NFJPDHq0CnaXi/dvt55wflJ/Kn9Y5dKi5fy+8HGW+53TypbqGf5VyBUEmzWLNkkyYn4K9D+f4frXOw/ELTNRt2tpA1vdHjyLkeWSfbPUe4rW0u8iisdkci+Vj922c/h/9eulSUtiea7sWtSlENubdFb94jrvz/snH41WvPMv9BjCAKvkqRtOP4e3PvWdqlxJqlxbxL5cUauTycs2DggcjFN23E0As0kWMW52A4yWjI+U49un4VRpvFnMaPp91YeIrh5XMjLEq/Mo6DOMe3QV6TZSHy1WTb5oHzYPfFY/2FLG1F1cyeYtuuS7H5z25/OprHM0YuIgodhuznccnPGfTmgziuXQ0Lq1kuJFw/wC7wVkQjII/p3rK1jxpoXhu9isdS1KPT5mVWTzyUVgSQMMeCcjGAc8j1qbVdQubfSbhoG23UYBG4dcHmsPw/HYeLNQtNT1Bd95awyQCGTAjlVip3Oh5Ygr8pPTc3qapWvqXza2La/EzwwsKONYgkVx5sRh3OXXO3cAoJI3EKPVio6kZs6f4/wBC1LUoNPi1WB72UDy48lfMJV2AXsTtikOAcgLnuK110exhZHSxtlKqEXbCowA24AcdNwB+ozWHqkmn2cx8nToLe6hkAjm8lVYZBGVOPQnketV7gtUdJHGF56EcVHasE1O+Qd/Ll/Ndv/slVNDuhNbCIuGkiwrfNu/P3/wqe4xZ6jDP0jnUQSH0IyUP5kj8RWZrHW6M/T/tUd1qEUgyiHKkDk5ye9Z39i2t/dRwTBXh/wBZ93Dbh1GfTGM//XrobyCPzvNbejbT+8ViAAOecH69aqafbeUJJXLSSMxJc8E5x/gPyoM7FmC0htpJph95upx09v0A/CuQ8Hxrf2ckPULPKSVblfnJrrL+Rls32KxyMcVx/wAM5C1hMzt/y1ct6LznrWtP7fp+qI+2dfHbyw6t9pcNHZw25AkE/wArMW5DJjqOxz3pFczast03yJs8tBnluc8j0xTfE1n9t0G4iDFCo3qfesuztbuR7fc+LYbQOeT3PTpmpNOpr6TJNJ4g1VZGZoR5flqWJUfLzgE8cnsBXoPwWuJLrRtaklV0f+1JFw67TgRRAcemAMe1cPb6TDb6o+oIMTPF5b4RckDGCTjcenTNegfCXH9m63gsR/aRHzZz/qIfWvVy7+K/T/Izmd16V8H/APBTr/j++H//AFzvf5w194elfB//AAU6/wCP74f/APXO9/nDW2d/7hU+X5o68v8A95j/AF0Phuiiivybmfc+zsgoooo5n3CyFpyf61frTacn+tX61cJPmWopJcp+5Om/8eFr/wBcl/kK89+K37Rfw5+CFxZW3jTxPDpN5fKXtrGOCa6upUBwXEMKPJtBGN23HvXoWm/8eFr/ANcl/kK+Z/Hng34heDf2gvE3xK+Ftt4Y+IFzqOmWWl654X1bUPsl/ZeSHaL7NOAyxrIJNzRyAAkBgeeP3COyPz57s9e0X9oD4d+IPhrefEDTvFunXfg6xVmu9Vjc7Lbbjcsq43IwyMqwBGRxXW2/iTS7zVm0qDUbWXU1t1vGs0lUzLAxIWQpnIUkEAkYJBr4s1j4zReFfhb+0h4q8O+FNU+Evxp0+xttS1vTb4xXcXmbCtvdw8NDIrqHBbbklfmBwDUl9qHiLwF+1v8AFD4gXXi+8vdO0H4bQeIJ9H+wWypcwILpltS4TeFV0aQODuJbBJUAVempNtv67H3NWZ4g16w8K6DqGs6rdR2WmafbvdXV1LnbFEilnc47AAmvzw8KftReN7Wx8I+NYfGfjzxd4j1K6s5Nb8HSeBZ4dENpM6CWOzmFsGjaFGLLK0rCTZz96vs/9qb/AJNr+Kf/AGLGpf8ApNJSleKuC1dj0PQ9YsvEWj2Orabcx3mn30CXNtcR/dlidQyMPYgg/jWhXnX7O5/4x/8Ahr/2LWnf+k0dfOWg6p8Xfjd8OfF3xg0P4oXXhU2V9qi+G/C1vp9s+mtbWU8sO293oZZHlMLZZXXZuBUdqbsm12CPvWZ9oUV8f6Z8WvGf7UXjDwL4b8PeKLz4aaJfeBbTxlrF1o0MMt/NJcyeXHbRSTI6xorK7FghZgAOAatfFXxJ47+EPw08PaV8RPjZp3hl5tbubaTxJpWlCfWtW08KTAkNuIWjS55/eMsbKoAIOTybbgtdj6r1C+ttJsbi8vLiO1s7eNpZridwkcaKMszMeAAASSaxV+I3hptY8PaUus2sl/4itZb3SYY33fbYI1RnkjI4KhZEOc9GFfCemfE3xT8S/hH+0v4PtviB4m1bQtC8Ox6hpOueJdCitNTkglt52nt5EeFA8b+UVEvlhgGJUjAx3ngn4meL/g3pH7PekXvie48QaJeeBNY1rUYZrG2ieZbWytZraEFIwVESyMgIILDBfcaO9w6pdz7Wpa+GLjxX8Y/Cv7OukftFXnxMuNUvJrS016/8EtYWyaM2mzsjfZYSE85JVjkBExkYllwRg11EMvxQ+Ovxi+Mug6Z8VtS8E6B4UmsP7Gh0rTbNpfOnsUlxO8kTF4Q2SU4LbyNwAAo736BufX1HrXlH7LfxI1X4vfs8+AfGGueW2satpUU940KhEeUZV2CjgbipOBwM4r1YcZoas2hLUdRRRQMKKKKACiiigAooooAKKKKAOb+I3/Ig+If+vCb/ANANebZNek/Eb/kQfEP/AF4Tf+gGvOIWjWT94Cw9j/nP5ivAzJXlBFxFC7l3EhE/vH+g71VvNS+zP5NuM8fM56n2q1cI/DE7k6KwHH0pq2rxbZXiIB6MV/rXkNSjpFFGZH9rvGPkq2B1I/xobS7ndhmXPfLVuKJZFwoYIf7o61CnlxsGC5YfxE5NZcr3ZXMUF0F1/wBZIAfRac1nHZqSMkj05NX5Lh396qxRmORnIYk0rCuyvDN9okwCy47Hip23fZpRu53rgfg1OuIRNDITiMgcHPNc+zTwty5cfWlzcgmy+zGNlEafN9OatTINSkaTzPLO0O6sABnjPOe5/nWJNqDsuxN0frzzU1lqUkELxLn95gEnnvn+lKFRbS2HzG7ZK8t7HCYz5ccLMoUbt2AT6+uanuIJHt4Y3DjMq4DA8dc9aLGFbpLcu3Ow8jjq+P6mmCZrXzpFdgFRmBBPXBCn8yK9CNopX2f/AAPyFc0Ivmj3sMeZIC/y54LNn+QrmdVsZ4fFWnaiblo7ZY5LZ4VBCljypOMDt3B6VsaXcSeSSS0jOqfKTnnLDv8ASrup2qTQyQTNF5cgIHy5OOxGFrWyqU+ZMunJc15bEEbSQzFpXDCN/vBBk0lqyecTu52P/wAsx/dNY9rpdpq0K3N4pkuljeAyB2AZfmHIzznOee+PSqcel2bXRTLBUDEj+0JIwoAIHGcd+lYRqLmSR0LDuTkk9iz4qYw6bAiXX2driVArqNrfeJwMK3UrjGMYJ5FdBZRt5Rl3ZRlYDKAZwK5SPTLZmby4/KAEany7l2ORjr0xwqj3GfU5teICRpkkiox8keYBHIU6c84IyPbODVRrRukiKlH2bUZM6AP+7xu4zwoPA/CoupqrDpNjq0NtIsSn7S6yb9xxvKFM9ePlb9ah/wCEd05ZmaOKQKPlUPK5IGAOcnrx+eaxlHTmbMbIuMoVsZyT0FK2FUL3zk/p/hVC10Wz0xg1rbLEwXyw+SSF4+XJ7cCoptVVrfdZA3hY7FeLDIGzg5Oe3U//AFxSjFydoD5klZdTR/tCPVFSaNSAFVTuA5IAGeD0rOeMRXcy84B4+nap9Pt2s7VY5G3vkszKuBknOB7Ut4qvG0i/6xRz7jp+lTUtKUuUlEccpjhlcf8ALJGf8gTj+lLY+JLa8uPnhKyPbSTlY33gAE9COv3T0HNVg37hiW2gjk+lY1l9rjhVYQ1xZx6bOPOW2HkPhmA4wVyBnqOfzFdeFScdVs0Pa56FFqlteeeEKNINzeWH+YLsAUkdRnFVNSjC6sZ14xuXaenVhWH4ZuJJNaiMaRzefZxO8kcagMDgfcA4BBByBjmtrQfPmW9ae1mkJun2vKFbIyeR8nAz29c16NSLqR5b6rXYzMDWr+TUZLANaybba+RB827oT8/sP89K3rdmW7ikZkAVgThgO/tWemiho52ubCWEnUDcRlmQbsfdb92Bx6Bs9BmtKZY47eIDb5mPmx179f0rjrLll6al20THrNLcyKGKgAHgyM+eOmCx5PtSjypGdFRtzlSFOQAwGMdc4PP0qpcKbW3aeVXW3XGZdh28nA5x61kXset62rRWE/8AZVtgFryVCz8HkBfcd+vsayjOV+Vx1KjByV+hr3WqpZ71lEaFhs8vbluCMDHXqBVZbjULyF8OLC0k4JbAdsHsB0/WotD8L6ZobyXkETXN9I3+kXM7Fi5OTkAnjofYelX7lf33zMZOhBPpjipk3HXmuXzQh8Ku+7/yMSDRWljHnSNEGCl0hc5Zu+W6kHnj3rUkWCwtY9ojt4o0JY8KByTk1n614ktNDXD/AL25IykCkZx6k/wj3NYdroereNpFudQl+yadnci7SAR2KqeuR/E3qcCsPaTn7sV/kjpp4eU17SrK0e76+g3xT8QlUwrYWZv1JP76RljSJlUYYZHOcsAfUHrU2i+C7rxBbwaprE88ZeFZxayNtkjBxw3Hy8kcKoPPJ4rtdK0uw8P25S3gVehbqzSZ7ux6nH1+gqyjGNXeSNoiePnUbGXGewGe3Fehy0pQSmve6vWxn9YdKTVDRemv3lfS9FttNG20hjs4lKLIqA7ZNwx1wSeCeSe/anvb7rpFO0YQFgvQf/r6/jUd1elpiqM0boSh2khccYxRCjLG7AnAFYSqRs4xWxwzqOUtXdkOqTeS0ZHTOKXpjPep79lk1NoEjjdAzDCxg46gdVz+VMu4W8/ceFiVVbPHJGcf59KxlFK6vewnJLYVJUWIq4ZueMfw+/v9Kw7W18zxVcxLcYjeBJCZS2xfmI49PpitRvkZg2cqcEE1kxx48V/aWVTutBHtIfB+YnsABjH978KuMZWcpR91aX/EqFRSbijsJpLV2jtwiz/Z4yjSOGByO+ARx1/AVlXLq00rrypYkVLNceYiAIsfGG2fxenck1VEkZuFhLDzGGQvfGetXKpGc0rXVwd7aFuyjMcbSNnc3TjtUUjFmyas3EnyhQcAdaqM241jXqutNyf/AA3ZE04qEbI1fBf/ACOFp/17zfzSvUTXl3gv/kcLT/r3m/mleo9xX0GA/gIctz5wWzFxcarE1zI00ms6k0UZIVEIvZiDgcnBx1pnirUHudBik4DOfudw3Qj8Dmuon+E/iePWNQntn0mW3mu7u4i866lVwJp3lGQIiARuA6nofWqWofB/xbqGwE6KoWUTEfbJSN3G7/lh3PP415ssPiY1lOC+0teyvq7PyNJuM6bi+xyka+WgUDAUY4p9dcfg/wCKyMf8Sb/wNl/+MUf8Kf8AFnb+xv8AwNl/+MV+lrGULfF+DPk/qdf+X8TjipbOevYUvCr9K69fg/4rGf8AkDZ/6/Zf/jFI3we8WMuP+JN/4Gy//GKf12h/N+DD6nX/AJfxRwd1r2n2N0ltc3kMFw6GRY5HCkrnGeaiTxJo9xdR2y6pZvcuCVhWdCx5A6Z/2l/MV2WpfALWdYWQXtl4fuhJGIn826lbcgO4Kf3HTPNUrf8AZpu7N4nt9H8NwtFIZEK3Mo2sQoyP3HoiD6KBWbxtO+klb5/5FrB1bax/I5i38XaJdLC0Oq2kizBim2VeQoOT7AbTyfShfFml6LqyXkl7CIVhZpWVwQEXJJ49MN+VdRJ+zTdySb20fw2W8j7Nn7RKP3WANv8AqOmAPyFPs/2cb/T2ga20vw7E0AIj23UvyA5zj9x3ya83MPY5hh3h5ysnbVXurO50UKNXD1FUjHb0INB8aaNqtrFqcV9HP/aCLNCIwXPlEZQYHsc/jW7b61ZXB/d3cbMT93dyPqO1Vf8AhROv7lKwaLGV6eXfTLj8oKr33wF8V3jRn7Tpf7ttyl72Usv0IgBr4atlWIg/3U1JfNfofQRxCl8UGvmmbKx+TOZN4ETDlf8Aa4wc1PTdJ+GvjiwhEM0mi3cSjA3Xkob8T5Faa+B/Fi4/0bRs/wDYQl/+R65oYPEyXvQs/U1corZmRJCsykZOOnpWRfWq2cjMSRbXA2TDrtbor/0P4V1cfgPxZHu/caOQWJH/ABMJeM9v+PeodQ+HPiu+tzF5Girnruv5SPy8itPqNf8Al/FC54nN22mTWMZWF1wudiNwv6VHDJOt15pUxgZR48jrngj6iuksfhv4utIFiYaTKFPy5v5eF9P9Rziq958K/Fd1cNKg0iEsoVgL+Y5wcj/lh/nNL6jiP5fxIbitiAP5ik7cdue9ULiGRbgOnKuQMr1U/wAsV0kXw78VxrjyNHPGP+QhL/8AI9V774a+L7hUMS6NC6tnd9umOfb/AFFP6jX/AJfxRXMjI1C8extg8MP2htwBTft4PfP+fqKpNql7JtjbR3eOUHDeauP4gQ2enAH/AH0Olb8nwr8U3SYuY9IlGcjZqM6EHHYiDNRQfBfVIbdYl0rRSFG3c2rXJYjjALGHJA2jAPTFbQwM7e/AXOjivE1jHeQRi50QTwyrtKh0O1ioPIOOhyPwzXLHwrqNjNJFpF5JZxqTkSSiaH72ASDyOBnFew3nwh1y8mlnaz0sTyFSWGsXQHyggcCIDufx561VPwX15tNksjbaSYZXkkkDapcncXzkDMOQOTwOKzeVx3jGz8tvuuRKXNvqeT2XiS/szbnWNM8qaPjdbyDhSoY5HUcg5H5E1ozfFK0hu7aRrSW33OYgZcAPuxgDOOcrwOSQOmeK9Fl+COuz3XnGy0XGACp1O6I4CjgGLA4UdqgvvgPquoWsFrLpmgtbx5ZI2v7hsNhgG5h6jeevsO1aLA1Yv4Vb+vMcWo9ThNX8erf2flDTZvLZA53fdJ4OMgHGATzjHFQ6L8RIraFkGn3TFW+7txgcc/kR+VdLJ+zX4wVoTBrFsiox+WbU55flPBAJhznHAJJx16gY0tN/Z+8SWFyZJJtPu43Vlmjl1KfEuVKnIEOB1B4HUZzyaPqNWzdlf5k3V0zmLj4gQsqyyaZMjnAwRuYAjJ6D3HTPJ9q5c6xFa64s9t9rXG2RlkQgluTtHHqcccda9en+Bus3FzLJLZ6SwkUIQurXSfKBjHEXTAGR3wPSrNz8F9XupJXksNJzIMMF1e6UY2lcYEQ7Hn1wM9BUvA1ubSKt/XmGj3ZxVv8AEqJ4Y3ewmjZ/4XyNvP8AFxx3/IetZmqeNLPWrfzLjSrspGxAjHG4DHzZHbn+fpXpFx8GdZn2v9g0dZl2ASjVbkN8pBGSIRnkfjk+tVf+FJeImnVJIdFayCgfZxqFwp3AKoO8RZHyrj3yaX1Gs1rFf18yrrucNa+O4LWSWVLG4VBEpKhMhnIBA+UZ45GcdvpldS+J1vNptxDNp80UhXbyDtyQ3IJAJwVHbPI+ldvdfA3W7wqJLPRikf8Aq1GqXQxwOTiLk8A5qa++CGrahI8kthpPmMxcMur3S4JBHQRc8Ej6cVX1GrfWP9feUpJPc84s/jTpOvaOJbNHmLTPbSKf4GQEPnjkhhtx9T9ZLf4pWiWq7rKVG5IUHORxjGPqePauz1X9nnUNX002j6fpSZiaEyf2tdMdrEF8AxdSQDk85APYVTf9mW6mtbK3m03SZorNNkIbWLwFRtZf+efo5/Q9QK1+oy193+vvFzrzOWuvi1aGNENk53ouRksyPtBI2gcgH5cg9e1YnhPxgmkWskcsTSvNJI7KMY6rjPHHUkfT6V6P/wAMyyrnbo+jtnZ/rtWupNu0YGzMXy8AA46gY7mrh/Z+1AK+NK0RWaTzNy6ndKV5yACIuAPTpTjhakL2je/9dxXje+pxtx8VbKSzkiktWQ7kDLKWVQh5Y5VScDB7c8DjNSx/EWwazj2wXRIAICQsxU4zggD6ex5HauuuPgV4ib/j3tdAtVJAZUu5wNoJYKAIht5ZuR0zgYAqe1+BWs2zNMLLRVu9zss8eoTjaWxngwnPTue59aUsLVt7tNX9f+CWpQuc0vxQstoJs74n/r1k/wAK9Z+CGoRat4e1W6hR445NRYhZEKniGEHIPuKxV+GniXylV7LQy+OWW+mAJ+nkV23gHwzeeGdJu4rz7OtxcXJnKWzs6INiIBuKqT9zPQdce9aYGlXp1W6sFFW6O5M5Ra0Oqr4O/wCCnH/H98P/APrne/zhr7w7iuF+JXwV8GfF2SwbxZoserNYhxb7ppI9gfG77jDOdo6+ldeYYaWMw0qMHZu35mmFrKhVjUeyPxmor9Z/+GLfg3/0JcP/AIF3H/xyj/hi34N/9CXD/wCBdx/8cr4r/VrE/wA6/H/I+g/taj/Kz8mKK/Wf/hi34N/9CXD/AOBdx/8AHKP+GLfg3/0JcP8A4F3H/wAco/1axP8AOvx/yD+1qP8AKz8mKdH/AKxfrX6y/wDDF3wb/wChLh/8C7j/AOOUf8MX/Bwc/wDCGQ/+Bdx/8cpx4bxKafOvxF/atK3ws9l03/kH2v8A1yX+QrxD4gfs4a7efErUPH3w0+Il18NvEurwQ2+sxvpcWqafqQiBWKSS3kZCsqqdodHHAAIPOfdY41hjVFGFUBQPYVJX6MtFY+XPmyT9jn+3vh78SdM8V+OtQ8TeMvH9lHYar4oksooBFDFnyore1Q7I413Mdu4kliSxrotd/Zvm1b4yDxlB4nEOiaj4cHhnxD4buNNWdNTtV83Ztm3q0JzK2cK2QMcV7gTQDQI+aPB/7Kfjnwq3h7QJPjlr1z8NvD9xDLYeH7fTYrW+aGEgxWs+oI++SEY2lQillwpOK9w+JnguL4kfD3xN4UmuXsodc024057iNQzRLLGyFgD1I3ZxXUUU3qrMFo7nzl8P/wBnX4r+AofDunRftCapeeHdHW3t00mTwrpiiW2iCqITKI94BRdu7O7vnNZetfsdeIVk8UaD4U+Lmq+Evht4nu7i81PwxBpcE88bXDFrlLS8Zg1ukhY5XY+NxwRk19Q0UeoHgXjX9l2X+1fC+ufC7xdJ8MPEfh/Rl8OQXCabHqVrcaapUpbzW8jLu2Fcq4cEEnOelcndfsVapp8fhnXvDvxS1TT/AImaPqOoanP4s1TTItQjvpb1Y1uVazLKkaFYkCLGy7Mdyc19U0UeYHzt4X/ZLk02b4nXev8Aj3VvFep/EPRY9J1e8u7WKExssc0fmQImFjQJNgR4ONoyxJJqTwL+yze6PJ8Nbnxd4zHi+58E6VqWhwmPSEso7yzuooYlSRBI+CiQAbgfm3EnFfQlFID5Tsf2J9aXRdP8Can8WtW1X4M6fcxyweDZNLgS4eGOQSR2k1+G3yQBgPl2BiABuwBXs/gX4P23gfx98RfFMOoSXU3jK5tbiW1aIKtr5FuIAqkH5gQM84r0ain0sBwXwO+FkHwR+E3hjwLbX0mqW+h2gtEvJoxG8oDE7ioJA6+td7RRRq3dgFFFFABRRRQAUUUUAFFFFABRRRQBzfxI/wCRB8Q/9eE3/oBrzRYwqk9TXpfxG/5EHxF/14zf+gGvNlPpXz+afFEuIRq6sWDFfocU9GaNtwY7u/v9aazBVyxwB60iuGXcOleLdrZlBdTyTMgJwAc4UY//AFVILiXvI351DnL5NKzc8U+aV73Am8+Ts7D2BomjDKsicK3UDoG9P6/jUW7bT45WT7px6jsfqKpSvpICBo2kR1UZJFc7qLPbxghGmkzjYrBcfnXWT/uZmVOO+PTIzj8On4Vy+qK8lw7Y5B5FYVI8rt2E1czZL55FA/s+4BxnLumDxnH3vw6VYhuJGZgbSSEIuQWZcE+2D0+tOEbnBKHFSXfzW8ir95kIA98VlGzkkzM2bXVLm6t42iWGzcBYiN4k7f3un8PUD8T1q1bvJcQqlw0UkbPtLbdvIxgcYJ6/y9KxNLmaPT4go2oyq20pjHHHBHHWt5eIVEkamRz5jnJ+UkcH0z3P9K9Lmbm+Z2Sv6D16EunMIfOuViAK7Y8K+5MEHt7Y7+tWFkj2lRvhPpnj8ff8Kbb2UlrYqD8+W3Ns6Drj9Dz9amtYftVw2/IC5Yrjk5I4/EkV0RUkox6vyKWxj2ai3uprKdvLaSR3iYrgOp5GMdOo47Vat9KLrFLHKZAx3lVZeemMEj3B/wCBVhSa9Lq93q1yIYmjil/suwYvgSyMSHY7Pu9fr8wrobSGys9PCWrEGM+UdpP3gTnknPXJ9cFfrV/V4xi5nfzWmrbvftcz7iJIISFLH5hywAP04FST2LSWLedG3kSqVOehBHP86luIBJGBg568HgfhipL67jSxl3SqvmeUCu0DbtXb3HGSeMV58YxldtmdVupLmWpS8KzSTaWYZdwkt28lnMZQZUgBsemO44rbW5DSnzEh8xjy5Uk5z1IPH6VmaRDBp91Ozxh1u1CTHaMgAYBBxnI6+laEloLeaKI87WUFh/EpIwwroj0cPmYSWpE+oSrnlc+yD9OOKqIFXeVUKWbc2B1J6k+9OnjKrGwYN5i7uM8ckY/SnMqwqoZvmIB6ccjNc8nN3TehI1R+VOVV3YYDawIbPpjmneUVVSccjIqrqE3l2rkHlsJ+f/6v1rPYDKjYsWXqD2rUuPD1s09w0Fi0MwTyomQFdqnJ+XA4GcdPSsuFfLBY/hXQTQjzpT5cjbyjH/vk9OK2oNpP1Rqt36Fe40+XS7NrnEpu4EEbSOWEXBBLbcE+vqegzWhpGnxW1mjrBcFp8TOTJn5iGzjK9OKqeJLOa60u/htIpBcSOyr8iyZyeRtIwcjjn1qS1uINJ0m1+2I1vBFbKHkdwgBBYYxj39a9hSSTb/rYwLOreXbaeszpJBHH87ySMNqqA+SeB6VzOn68viC3aXSzutlYo11IpC8HnaD1+vSqW688baglxMk1joVrJujtySkl2yn7zhTgJwuACciuoVViVEjRY4FXaFUYx7fSvLruM5XR2q0Vyte8iKKxVI1kuGM7bQinoWwc847ZP1NWoZGkmOTn5HCqOn3TwKbMCzRRKMttJOO3PT/PrWfrWrWfh6xlvL64WCGEbmYn9AO59AOTUzqy5km72sc2snY0UIW3fzCURiCD3OMjA/Pr7Vx2veMmuLkWmkJ59w58sSIu/GBjCj+I8degrmr/AMWat4s1BreOMQ6dJxH5bMzyjruYgDA24+Qc54z0z1/hXw0dEkad5P8ASHQxtt6Yz9OnHQAY96zd5LtH8WejGnTwy5qusui/zJvDnglbXF7qO28vWbcIyfMVG/2v7zY79Bzj1rqvODMrHftB3CPAI4696ba7lhfaCfmGf3Yf19adJ+7/AOnfkEM+NwYjsO2feuyEUorl0RxVq06zvJldmZ44mV15DSYZhlmGQOOp5AqvHNJ5Eo+0yeYSFx075J+vAH41Zjt3vJoxKzKPuIHPOMk8569agkhMEmzGCc4/PGawlKf2Vptc5JS0FtrXPQFjVm4hK6fd4wzGPbgdPpn14/nT4VEMf7xxGjKcsxwOOR+o71FdTrNpsksUiNA0YXKnK845GPXGc+5q6cF8YoR6mZ4d/wCQTA/lLD8mSjbhtGeAcnP8605pBJP+5kZcqu7aOOAAW56d/wDGszw3J5OgW0BmjJjOzC4kDbcj5eoxn3rWaFbiZkAyGAdY12jJC9CueDn271cqb5mo9WPlZUldZWyrmQdPMbq3ua5/ULdl8Rx3CqUZrQwiYglU+Ynp65xxkHn2NdHPIWbYFVY0PyhR+Zz1qlrWmyXUMUcQmDAbi0XU5Hb2rn55tvrYVOPvN+TIIFlmfi6Hytk/uyflyMDqeferdnDDb3EpX/WbsOTyeCeDn0rmo9Nv/tEygXOwnn9+BwWHYj0rc03T3tJJ5HnmmMh485skCs/aSta1ilruaskobgY/CoqjYeW2/PHenCVZOnSszQ2fBf8AyOFp/wBe8380r1DuK8u8En/isbX/AK9pv5pXqPcV9TgP4CIluLRRRXpEhRRRQAUUUUAFFFFABRRRQAUUUUAFFFFABRRRQAUUUUAFFFFABRRRQAUUUUAFFFFABRRRQAUUUUAFFFFABRRRQAlFLRQAlFLRQAUUUUAFFFFABRRRQAUUUUAFFFFABRRRQAUUUUAFFFFABRRRQAUUUUAFFFFABRRRQAUUUUAFFFFABRRRQAUUUUAFFFFABRRRQAUUUUAc18SGC+AfEZPQWE2f++DXkNxfO0h8tmVK9c+Jv/JPPEn/AGDp/wD0A15Xpel/aW3ykrGOgHJNfO5pfmgjWNrXZRaSW5YL8znsBzWxHprWdurScM38Oa0EWK0XZbxiMd2xyaqXDGRvmOa8Ww73INx/CkaT8Kge623Cx4+XvVnAaRSBnHPNIQuNqD5Tk8k0xjJjK8GpDv6vz/uikUhvpVagNW+dY/3lsjnp5jEgn8AcfpTp4ofLkuURfuA5VsgMR07kenPpT2jLKAB9c1Q1Sxa4tcQK0k0Z8xFErRgsBwCR29q1i+Z8s/vAz1ikvJWhiZfN2+Z5ZOPlHUgnj9au2ektLNGkvdWbcGBHAyRnpn/GsyG+VtUs7qOB45VUiaJ4jj0xkgcHnnjOK7LSJreOxZ4VjZsqZEZj09z04PpjrXRHDQvFPfqJrqJouhwaPDKi5YKfMfcFB3N/CQOvPqex61owxxxKNyK4wHkZsHLdhnv1x0J5NPIRdqkswI835wPnOOf9njnnnvSsp8xFc7n/ANbIykkkZ4Gev8hzXq8q3ERpbxrI2C6tt3uqkg/48/h96uf8fa++j+FDJAnmX1yywWyrkHexwMYHYZbHPatqac8puTdIdzjcAQM8Y7dye9craxzeMfG32i8gmhtNIGyCN1BV5GzucEEltq8AYGKi8dYR6mtNa8z2Qy30J/C9hp8chW5FjAsdokk53zXD7gWKsuc5JIII+ldDouk/ZbKK2Y7TBGBIVACNJj5j8oCgD27KOPRdYtZvOe4DJJbRxHbabTkyKfl+YNtxx0bP3c1BD4jg02GMX6C1Vv8Als7Ex7uCRuIwB0GeM7TzWkrStTYk9HJ7v+mXGjSZUKfIVTJ6YOD1J7c8flWdqemwXECG4VZLaQ7ZVYBgOmTjv1q/ZzQ3Ad2kMoLBty4bcBnPf6U6S2N4qW5ywl+4owQD2YYHHPBrzeRNcyWojmlMmg3kdvNMZrK4kK28kmd6sV3BCehyM4xjI7cGuos7hdqx3Dgqp/duoyV5/UHrjt+ecDUrd5fDbyRspuIZMIkgGGKgkc4OGALY/CpbS6XULOK4UMisuSrDBX1BHqKicnBqcVuW3eNjXt7OO6aARTQ3kWCoaJwPU9CQetUr/wAuCNZW+ck7FjU85GOSeeKoeH7i38O6usRVVsZUKwllHlwMB04Hfk59ateISzspjcvCSSvXj2rWqoKlzxW//A/IyW5YtbgzTbDGEXOMg5A98HNV74PJE6YBPooA5FOt1V4924oAu75Rk9qfNdJ9ocr84POcY5I5/XNcL1hdjINPtx9lCmJZHViSuPmxgYIP51euZIWbeA2Gx8pPIwD7VUlk6FRtbrmoRqkU2PODbs/eTGT9f8f51Uanu8pcXZ3NotGbpTh/muODu9/pXNzRjXle1dRLpqnEgYAiU91Ht6+tOmum1K6NvCfLiX/WOp+6P7o960LaFY1jijRVAGAM1U6jqbG1lRXN1e3l/wAEksreNPLgijEUaptSNRgLgcAVYGyFThg0h4yOg+lRNIqqUQ/7zev/ANauQ1zxoIZDZ6Zi4uidm9V3BT6KP4m9ug71nKagvMmnSnWlaKLXi7x1Y+DLfJP22/kz5WnwNmVvUn+6vqT/APr43TPBmqfEK+h1rW1k8hJFMdqs2I4/eMEYOMA7mGeeOgro/D/w7trW8fUdUgFxqF2wmeIEEbiANzN/E3GMdB712M++JXSPmBTgFeQO3anFctpNbdDtlOFFNU3eXf8AyMnTvDcdjYCKx8uC/RhvldMhlyMgDPB9s81YaPVJbgL9jjsrZZjumncktGD2UDgn68c8GrCy/wBoSCKMMJ1GWmx8o9M/41owruiASRd8ZLM3fp2JA546D3rti1PdJ9jy3eTuzO0m6W4aSKUAtDLtlRsjAI4PBPH45PXA6VPfNHGwE7srb8tHGAScfTgelU75DY6tDcuwht7mP/SPMcKqsPusMkfM34/hird5MiwpmNXlY+WMDknsc0qiSXk/6sAyKRlVTG7tCwyFbIGfcZ6/pVm3haTfcSszHPLsck1CzGQJHksyjBbtnPam6tdtZ6LdMAqtHGzB2Lccc8KCfy5rnXLzcje5z6OXkV77VG1WO6h07Y8X+pM0gIA9QOMHtyO+fQip4bSQaaYvMDysgRmYBAwHzMwBPsKbpd7bpYQE3KGbYm3f1y3OSG+YE89eefWp5LdPtBwSzlcsecAEAgDn0NdFSSimraG+xD9nVf3NuyxxY2BhwWH1p9vb21qr7ZYw6jJAbcx/z9aTUrV7lRbxbc42lWjDfN6c+3FZcegxrMiq1vLK6gHNugEZxjgj8B9BXFKUnK7V/wCtjFykb6xpcSLIZFaFcZJOdwHckfl+lV5pGuJt+0gbQo7nis+00/7DIVjeMxcnakCx5Y45yOvAxWvp7LftHNG48nhAUbjIOD098/jVRkql47fjqaU9btk0ds9vGvmsxVzjarcA+4qG+mjs1nmkt3uQn3Y4U5bORxg44O386t3N8lpCHldY9hCoGycHknjHX+XFZX9qWwuvNSY4ZQG+VgMjoRx19/eu9+zhZfmNLsSm4huLdZbaOOWP+LaWJH154/z61FcQwWYM8QIic4AzlVNQSac1jIL7TdqxszedaggRv1JZQOA3OeOuKuW98l7YrdWu2SCTkqy9fUH/ADzXfKjSxEI0oxSl0f6MxfNTbm3ddi94HkDeMbUAEH7NMfbqleq+teUeC7do/HNnIgSO3eymPlgnIfcuT9MYr1gd66cLSdGnyS3TZfMpJNC0UUV2gFFFFABRRRQAUUUUAFFFFABRRRQAUUUUAFFFFABRRRQAUUUUAFFFFABRRRQAUUUUAFFFFABRRRQAUUUUAFFFFABRRRQAUUUUAFFFFABRRRQAUUUUAFFFFABRRRQAUUUUAFFFFABRRRQAUUUUAFFFFABRRRQAUUUUAFFFFABRRRQAUUUUAFFFFABRRRQAUUUUAFFFFAHM/Er/AJJ74j5C/wDEvn5PQfIa848x4reM2iSurrkvjPIJHTt0zj3r0r4jf8iF4hyMj7BNx/wA153DGLhSn+rK5bnO3AGfz4rw8wtKUYlxMr+0LzzSjjB7hlxUzXkeOThvTFaslsWtxC5jlJIK5BBwRnAOB7dD/OsmbSFaQhJWi/66qSB+IGf0rxZUnHZmmjKVv818Nx2ZJ+9WmslvHiITbnz34H4Vzsb30kbSyWE0bBtu0kE9OvHardnbvfQb1UwvnBimIVv54qPZTj0/EejN35Y8c9ar3HzTJGiM0j9ArbazTBJbsfOJjK/w55NXrNRYxi9uSxZsrHH3PHU+3NSk27CsXfLaGNFZ9z455zj8aoXWqeX8kQUnu3aq11qbXBwoWMdMKTk/rWbBM19MUt1ZkUkGbHy7hghR/ez046VUYuTtHbuFu5fMnmfvpZYY1zgmT/Ac1p6TqiFY4rGGS73ZWaaNDHGoz13+3uOoxmoNM8MxNgzwi5k3ZVpiTtJ44robiY2LxrEkYAjVduCdvAJxk8ZJNelRjCkvaPUTfQkhZpfLERwoDSLMeuO+QMDHB9etZmrym103zGkLOwxGsa4VmJ+X0756elTXmuQ6baTX108NtEhSPzJGwFznuT1OMfjWTZ6kvib7LqqpIdO27rdZsqzc4yc8kdcdPWrqVYON77/ca0Yczu9l/Vhy6E8yq4vZftGBvl804P8A31xXJyfCu503TrlbDWNUtftVzLeSSWtzsclpTIRkggpk428cLjPr6HdX9tHazS7DtUEiNV3gc9FA5z90evJ9KlgaKaxW7RHtmeJdqswDLnHPU9fb1IpU6dk5wfzK9pO9pK9+55JH4Ps9M/s86z4z8WQXKbYUma8OwyMR0AV8AlR1Jxg8jJrv/h94e0jwv4ee00rU7jVrLzSDcXdz9okyFVWBI7/KOCerHitj7EVhPmhHduQrfKeBkknPYevrXLal4F0/c7QJPo83/PWylMTHnPIHynn1FUqsqa95BPkk7LQ2tT04q0d/poSGdZPMeHcVjkJG35tvoAADg49OhrTEnnqS33AQH2Z2/gMD0rk7W112znlT+1Eu7BlCiG4g2yAgD+NeucEnj09K0bjUn0uKVS3mIJVH7yPIcYb5hgkgdOo/iqPaua5nstzL2bulHW5a1T/RfNm8o4lb5kAOA3UMD/nvWPZ2ctrf+bbhUtpjumjweWwfmHb06Ad854xa/t64uoWWMRGNuqqF5x64plq0r53565FefOonL3dilHldpGpfaT5lo29cxMASOjAEnB9iCP0rOQTW+liO5ClYyUjKkkkDHJySc8/litCK5eGIor4Xv0x0xn8qwr25WW4EYfcc42R/OfyFXOpHl5Irf8xRpycrJXsaWms26XcMr5TfQErgfqRVea3n6hCD7NkUltJcrbOsNueWB3zOABgEYIGT3qx9juZI8yXRVcgFYVC/qcmsnFuKRp7Pl1k0jKuJJYUPnOyJ/tHAqK3t5r9gE3QQnrKwwT/u1sx6XaxsXKeY+c7pDuP61YmX7PbPL5UkgBVQVBbGWAz9Oe3alGm5OyHzwh8Ku/P/ACKTSQaTZ9MKucAfec/4moreMTRPqd6y2iRgSRPLwEQr0YZ4PJ/MZ7Yz9Wv10WT7XeeXPd4CwwRnKIQM7ifcHr6Vm6boup+Ppvt14wgsoVJEm0rkAZwgOT2PJ4GeK7OX2S5d5P8Ar5F0qLqXqVXaPV/5eZDqOsX/AImumstM8xLcfekb5cj1bH3R7dSPSuu8K+FbLQ4VYDzrkkB5sfNt9FHYdf61JaafbaZapb2sSxRL0Ud/cnufepmjEmF+bPtXDC0XzSVzSpXco+zoq0fxfqaM921qFjmQZYttYKMrzjA9vX6j8c+Nt7BkYg+xwRVlLgw2ojMBkIz8/mlevf8AQflVXb5PzsCOhDAfLyM4zXVWnzWaf/AOblfI9CXUrx7PSLmaNHknjhZ1jXnzGVeB7E4r8sP2f/2/vjF4q/aQ0DS9UvIr/Rda1NbKXQ47KNPs0btjMbhfMDRjnLMfunNfqVJMzR7t30xXH+H/AIR+CNB8WXfiWw8KaPZ+IrssZtVt7GNLlmb7zbwM5OTnnnJrWhXjG/tI3bWhg1dWR3d5ZW+r2rRzcwyneVViG3A5wPYnH5e1TXFmyxx7VjEsWQGDHAPUnp15459Kx7y7m0+MytAbm3jHzMjqu0fiR2yaq2GuTXVw7f2fN1BDq69D3wWqo1lJWaG0o6N6nRw2v2WPzGDMxBxkZC+5rnLu4uPEF9PawTeTYQN5dxLFw7yYBKDjAXB5I9ccVuahHdXFu0MEqRXDsFW4dd6gHr0I5x+X6UyzWOxaKOMbY4zkZyR69yeM1lOys/l6eZnKHsyvN4f0i10s24soxNIdzOAdxI4BLZySBkfnVm1V44WZguzBADDk5HUfTr+FOkVWaMA+ZhQPx6/zNZ99rrQXkkZa1Ko7RplyCBu442+9byxEHTcGtVbUy55KV76F68meaRyx8uGRidqcFvr7cmksxFH5jGMqQjEc+owOMeppIGE1mZpCxLbQGAyMEE8H04rLvNBs7i6lMqyl2b52juJEztG0fdYdq45P3lOTNG4y12JtWkEOmXLFSxdDGo2huSMdDWro9qthpNlAyqjxxZfHC7hknj0zmqdv4b0+xnWaCNxMrbg7yM+DgjuTxgn/ADirt67xr97G1cDHuMn+Z/Orjain11KSSVkQPbG91MPcHzRHGG+Y7h07Hv8AMatXG3KoGCDGTlcqvPGR6dPzqlpDMlu4LMUB4XPGabeX7xgqDnOBjGc+go9rHd9SupctVgN1MkUbRtEMM0bbc89+o/AelU5LSTS7ofZNqw3EokkWQ9FwAwXjr3+pB4zUySSWdizS5aVvmK571VXz5jvnfOTlVA6cAfyAq1iOVNIVjpvC8Sx+MbRgxbdbzHcB8pGU6EnJr0qvMPB07zeLrFW24S1mAwoH8Sn+pr0+vocJKMqSaIYUUUV2iCiiigAooooAKKKKACiiigAooooAKKKKACiiigAooooAKKKKACiiigAooooAKKKKACiiigAooooAKKKKACiiigAooooAKKKKACiiigAooooAKKKKACiiigAooooAKKKKACiiigAooooAKKKKACiiigAooooAKKKKACiiigAooooAKKKKACiiigAooooAKKKKACiiigDnPiJz4C8Qj/pwm/8AQDXn9vtjY5OPkcc8fwkV6J48/wCRK1zPT7HL/wCgmuAlZJDx5QDOVDbU7Yz1X3FeRjYXlCV9iokM98kcnltgEqvqQ3yjr/iKddTKGVFkVWRQpJKMc9+pHTp+FQ6kqSTROBtQFVU+WqZxgdR16U8QxTXlycKRwCFGAfmHoBXm3d3HzLGTYkglzKHfAC/Kg5yP7pPbNUdHkVr6+inkMiRuq7TGF2ZXIKnJz2z06Vc+/ISzKmeenH6VS0VYl1bWsyu5MkYCkIUHyKeM4YdT3pUrTcml0/UNTTuH8mVQVLqR90gEjBII/Pn8qz5jI7EPMspLHyw8Oecf1wK2x5SyxhJHYbAAqsC33/ujmmSX8Nvbq7Sjy9uMucbgFAb8Pl5P/wBetJU+7C5zy6E0l49zJGDNImxpy2AFBHGB3BH4Vtw2tvpMcf7kSy9d0gwMew9Ppio4b4XFuswQp12qwGAAeCMdfaobu58xied5Hze7etc8qnImr6+fQtRcvQsQzyXk23zgh8xVXHbJwCe4A9TWN4i8TQ6PCjyH7RezJ+4tImBknYKMqmSM4/zmtBr6Ox0+SWRd7gHGMAqP/r5x7VFpujsy/bJwJpcbmfGTH/sqO3WlOalBJK76mkIxV5PYyfD+hal4iuI77xAwihVC8elKf3aHGQZOfncDPsMV225dkknmsFkUBUCbwMEDHp2rNXWLe2aOOQLFKxIiyjOOoHOAcdepwMkDqQKnZTJCTG6OfXJX5j1PPtgVzuqvZ3j12/LQmUnJ6mZqlwmratZ6ZBHDJD5gmlCOUZUUkqueOSxHT+Qp2oQm88Q29nBNNHHApmuEI2hiRhEJzwec4/2jkd6ZPcxaJdLGkctxPOWCqzb1yB83P8K/T271N4ZR7dbia92i6un82fZzGOwUA84GTz6nNd1OvSUVTnoxLmjqjQ3OsjGRUnXy5AHH0f0P1NLcTRyXLboVAAc4O7sWPrV2JSsTrE6KqxtjbJjnA55Oe5qpFZtJJIjFZGUOCd4JIBXvnqd/6e9byi7JR1uOLjJ+8ihdM8ZtilnJMsrbWMIJWNSOHbPbIH51jSa9awxmS5WfT8NtYXETLg8kA8YxhW79q6pmVb5IcDBKxkFFORwME4qHUtrLuBUiRizBVwOg/wATWM6a5W+xPMuxzUw0+QjM1mz7BJjOGKnODn8Dz7VNDp4ZQ3myqpHCrMSPzOfatCPTYLyG4LwRSIq4ZmQNj6jHTGRTfs/2dQrFQGOECjjHoK4ZQaipGiqS2uyrHo9uy/vA0xznMjk/pnFW1t4osBI1QDgBRgU6SMK2MnI4pUjHluTyRjFQrt2QSm3vJsktyse1sLjfk5wePXFDXsqEBp5F/wBkuR+lMDHoDj6Vl6x4msdFyssnm3GMiCL5n+p9B7mq9o4xsnYqMfatRjFtmyt8zD/j6YnuquSfr1rlfEPj2O3kNrp6/bbwnZvfLKp9AB1Pt2zyaxvtWteNn2RL9isOjMpO0+27gv34GB7mus0LwjaaHFvjAluCADM+AevQeg9h/wDXoU5zXu7dz0VSoYXWrrLtv95xek6bYxm3utWnacyxiSG3VGZWXoASBg+yjjjvXoEevy3NpPDp9lJ5qokSrdDyozuGGK9SSMdMc8c+lia3ihiiCCNAFxiMYGBwP5VHaqjRh63jU9jJ21v1PPrYiVaV3stl0QzTraeGBmu5FmlJJG1doXPb3x61YsiRbuQMMTimQ30d/JMoBR4m2tuYEn34JPOO+DUi8KQtYTjyysczk5LUZJIfL27uakVzNHvzuKja4PQjsf5fpUX2ccu3PtmiOZoyrBcqP4fUdxRCVnZ7MBnkxyMdg2nOWXrx6jkZNF9dWmnsyRqzPgMueeCM80trGY7xgWyqkYZv4gen6VBeL/pQlYLiPg7q0ilfllpd79ipVJWYyEXFwBm3Xk5PmEAFfoalsdFSG6Z4o4htcsWjQITk5y3HPP8AM1eSV2j3IoCvn65psO7bGpOeCWwR1yefyxVcvI3HsY/ErjL8t5LoWlh8wYDR4z+BI/8A1ZqjY6w0l0bfUo1gnkJW3XorIMH7xHXn2zyfatKEOs2wjiQYAPc9v14ptxBBMirMse5TvQsAQrDoeQQD71cJaKLWj/AvUjdfLkKnIKnnYf5GqraakUZD3U+87TtLE8YPJ475FP077S1vi7l+0yoAFkUgvKuMh2Hb/wCtnjNTXF1G03+rbO1VPzjsAPT2rCcFTbT+X9I57ahbJBawlFluJ18zePOA5HYZH+FLAhlmGBliaZ9oZiNiIo9xu/nV2287czSu4Xb91j1zxwPSpSVRpdF2QW6CXl5bWSiW4k2xbwm5VJyScAcetV9ZlHkptOWkOTxjHOMf59apeIoQz6ciLG3+lId0rqu3AY/Lnq2M9OcZp015Hqjp5H3I38tvmVuQeehrpkv3Tl1f+Zuty/aw+TZjIwTzUKJHC3myEbu2am1C4MMXH8IrFjWe8YOQWHb0FcLGjQmvI5Pmf5gOi1BHeNNIcYyeyinx6W0mDM+F/urUjSw26lIVA57UagbPgdSPGFpn/n3m/mlep9xXl3gdT/wllox7283/ALJXqPcV9VgP4CIluLRRRXpEhRRRQAUUUUAFFUtP1K01a2FzY3UN7bsSBNbyCRCQcEZBxwahh8QaZNDdzR6laPDZsy3MizqVhK/eDnPykd80AadfK9h4y+KPxq8TfFDUfCXjyw8B6X4J12XQLHS7zSobm3vZII43mmvZXHmLG5chRCUKqMkseK+oY7iO4VWSRXVlDgqQQVPQ/Q14747/AGTfAPxC8Qa1qeojWLOLXzGde0zS9WntbHWTGAqG6hRgrkKoBIwWAw2RxS6jPHfiJ+1J448L61faf4cszr96nxL03wnNBfS28USRTWkc7RWzLGpAckgPLvZctz93Hp/w6/aqtPiF4u8P+FYvDd1Z+Irq81m01ixe5Vzox091R2kIX5xI0sOzAGRID251PEH7KfgTW7bWUcalp7ahr9t4n+1WN6YJLS+t4kiikhYD5AEQDByOT+HO/BP4PQeBvih8TPjD4j1Lw6LrxZJbwW02k3LvbW9pCqx7mmk2gyzMsZfAxmNQCafqLpodP4f8e67e/tVeMvB017v8O6d4W0vUraz8lBsuJri7SR94XccrFGMEkDHAGTXMeOP2wLXwb4h8T7fB2qap4M8J6nbaP4g8UQXMCx2dzMIjhIGbzJVj8+LewxjdwGwa1/FPwf8ABXxE+IE/jWw8f61omuXVpb6NPN4Z19LdJkR5HhjYKDlsySEDqfwqXWP2R/AWv+IH1XUDrVyt1La3Oq6f/aswstYuLZUWGe8gBCSyDy0JOBuKjcGxQulwKvh/9pu88VeI9aGk/D3V77wbpl/qGlP4nS+tUjN1Zq3mhopJFKRF0aNZWONw5Cr81eJ+Mv8AgoFrOrfCnx3qHg/wpb2Xifw++jMHfVbbULQ29/dCAOssRKNIrKyFQSoZg2WAIr3DVv2N/htr2uazfX9tq01jq015dXOhf2tOum/arqJori5WAMAsro7ZI4BYkAHms6D9iX4dQ6Dr+kXN14j1CHXtOsdKupr/AFmWafy7ObzrQxu3KNEwG3bgYXkHkkW6uD8jCuv2qr3wt448aaLe6Jq+s+Ik1nRtD0rwzHcWgjW9u7Brlo45wiERqI5GeSVn+78oAIWpf+G0J7q60PRNP+HWqXnjO+17UPDVzoLahbxm0vbW3Wdszk7HiZGVg4wcH7pPFdlqn7J/gbWm1ue+fWZ9T1S70/UX1b+0nS8t7yyg8i3uYZVwySBC2TyG3NkYJFQ+D/gD8MfD+peENQ0jUJLvVNN1K/1e0vZdW+0z6leTxeVczTOxJmbbwccLgcADFHX+vIXQZZ/tS6bqH7Ld58a4tAvFsrSwuLyXRZJUE4eCV4pIt4yv30bDdxg4FcGv7dF1Z69qGnat8LdZ0uPSdU0nT9Vum1K1lW0TUtgs5MK2XYmQb0X7v94167a/s6+ELP4H33wnRL0eEryK5ilU3H7/AGzzPNJiTHHzyNjjgYrK8Q/s0/D/AFC+1241N7uCbxLf6PcXAa9CeZPp2w2ixgj/AKZjcozuwaOuvkN7aHISftqaba/G6b4d3PhplkL6hDb31trFpdM0lpA0zCaGJmMAdUbbuO7I+ZV5xf8Agr+1q/xS13wbY6t4E1Pwfb+M9Gl1nw/eXV7BcpeJDsM0bLGd0bBZFddw+ZT/AAn5asyfsa+B9P8AEE3iHSZtZg1WK51LULC1uNUlksbS4vYZI7kpC2QqyGQs2OcgYIAxVP8AZn/Zc8PfBrTfCct7qk+v+NNA0CPS/n1aa7tLBZArTtaRSH90srIDnaMhQBgcUo+YPyI9Z/bM0rR/2iv+FTyeHpYrv7bBYfbrzUbe1eRpYhIskMErK00Q3BcoSxbICmvPv2f/ANtXWJPCvhMfE3R71Ytah165g8WhrYRTjTnlklU20QDIFgQAMQCxQ8fxH23xN+y34J8XfEi38Zaq2tXF3DqFvqo03+1Zv7Pa8gA8mcwZwGXapwuFJUEgmmaP+yr4A0DT/B1ottdXFj4T/tQ2UF5cCSN11BXW6WYEYdSsjADjGaNbeY9L+R51dftzvo/h4atrXw01rSIr7w/J4p0RJL63lbUdOiaMzsfLLGGVIZRN5bA5UEbt3FT6L+3p4a8TeOL/AML6LoF9qmoQeJBolv5EykXlsIbiSW+i4+aNDaTptGSWCjIzx3Xg39kv4f8AguS4aGPV9XjOkzaDaQ61qk17Hp2nS432tssjHy0ICju2FUZwAKp/D/8AY1+GHwx1zwzrGj6XcJfeHtEn0CxknuS37iaWSWR26ZlLTS/PwcSMKZOpn/syftfaX+0tqmq2Vjon9jSWVsl2Ek1W2uJgjOV2TQKwlhkHGQVKjON5PFeO+O/2rvitp3i7xfZ2mkx29novxN0jwzZx2MltJLe2k0as9ufNGFeQMr+YSu3eFyNpJ+g/g7+zf4E+GPiCXxV4butS1i+nsf7Mt77UdWkvxb2Yk3eREzE/IGUcklvlAzxSav8Asr+CdZ8Z6j4kmfVo7vUNcsfEc9rHfMLU39ooWKURkEAlVUN6hR0o6j6M8x1z9v7R/Dvh+Aaj4TuLDxY3iHUPDsui3uq20EEM9kiSTu12xEezbJHt4yzOBjgmtz4wftHXmpfsXXfxc8AXFxol3dW1rPZteW8by25a7jhlR0cMhIy69CO47Guq1X9krwLqUt5dRza3pWsXGv3niOLWdL1N7a9tbu6jSK4EUiY2xuiKpQgj8cY6rxX8E/DXjT4SN8OtRbUbjw20MNuzSX8kt0yxSK6bp5CzsdyDJYk0unnoHXQ83uv2wLez8TXiHwbqk3gvT/EkPhG98WLcwCKHUpHjjx9nLeYYhJKiGTsW6Ec1e8CftSXfj5b7WNP+Hur/APCDiPUXsPEzX1okVybNmRxIjyKYA7IwRnODjLbBWvcfsq+ALrx2/iRotTDSapFr02iLqcw0yXUUxsvHtd20yjYDnoSoJBIzWfH+xj8NBeao0lrqtxpl7DfwR6HLq050+xW9BF2baEMBEZMnOOmTt20+gHivir9v/V9e+G/iq88GeFLe28TaJqOiwPv1W3vrR7e+n8sMk0Z2M4KmMjkKWBywBFd3o/7V2oWOsa7on/CP6t4l8Y3XjKbw7pnh9rq0hSForGG5mAuAiAQxq7Hc+9yTxkEAdDD+xP8ADuz8P+IdOuLzxJex61aafbXd7e6zJJcILGQyWrpIeUaM4Ax8uFGR1JvQfsr/AA91rR5riz1DWJru61o+IoPEdjq7C9hvvIS2eWK4T+9HHtZTkMS2R6H9fkBy3/Da8mqXfhnSNA+HWrav4q1Z9atbnRJL+3t30270xohcQyysShUiUFXUnPy8fNx7V8Hfibp/xm+GPhvxvpdtPZ2Ot2a3UdtdY8yLOQyNgkZDAjI64rj/AAL+z38OdEvPC2r+G2luZPDsepwW94mom6NxJfNG13LcSEs0srNGpLMcj6YFdn8LvA/h/wCEvg3SfAvh6VvsWi2wSC3uJxJOsTOxDN3wTu5x2p6W8xa38js6KKKQwooooAKKKKACiiigAooooAKKKKACiiigAooooAKKKKACiiigAooooAKKKKACiiigAooooAKKKKACiiigAooooAKKKKACiiigAooooA534iMy+A/EBUbmFjMQCcZ+Q15YuralpotriTR4xI7MrrDd5CZUfMAR3zzz6fh6l8RG2eA/ELeljMf/ABw1wrf6VYwyMvzeY2OvTA9fpXl4yXLZrdalxM9SLi6EzRbxuDNvdu3oBj9c0+GSeGTzC25u7Fzk/pU5XHGKYYyzelfO+0le5tzL+X8/8xqtK3Lf+hk/0qCxsWs2mOxEEztIDEDlssclsnk/TFXfLC8npUkjAQxAD5sHJz/tGrjKXLLX+ri5l/L+Zkr4b01IRELJPLBYhdowCwAbHPcDBqS10TTLN1eKwiWVd2w+WDhj368HOD+FXclo5Du5UZ/XH9aZbsTcRMckK65P40e0qaasqLi5K8SJn6McMPTtVa8u7e1iMu/AyAIur5JwAB35IqrLb3zQxhrzyiFwwjjU5O488g9sD8Kt6ZodszC5mKS3EZ/dyXBJ8vIwQuBnnaD+J9a0pwi3yyd/67kybejI9YcLpLeXuCboySwwzfMOo7fSt17wwQ2gUZ4LyLgYf5iOfwFZHixTHazqSrNtjf5MnP3Tnnmr9wyNHblDlfLI5/32ovOm5We3+Zb/AIUfV/oZOuKDcab5CROpvFyHx5gXBO0Z9wDwc/L0rore2WAumzcTglWcE5AJ46c5rFbR5tSmhmTbst33Mp3Z+owQOPfPbjuNaZfL2SFfKXepDM2SwUdf1H51xprljJx01/Mg521sWbxNdXVwsi7YRGnmDahBwTjBJJznqB1robO3huJDACoLg4O88EAkfwVjXyvI3+jxTEHOSkoBHv29f0qhHJqNrcKUW4XjiQzIcfLj0zzRTnDRyimvToRVk4zsvL8joYbqOGJxtOGJj3M2duVGD+lVbe4vI5vLtptssjEvIQDjOM/+gj8qZYWvnyBpgVGNxUtwDjp9a1Va3t9wSJo93HznkH0PH/1q7Yc9SMbO1i78sfNlWHxBfxsUknZ8nhtvHHFVb9jNbtk9B24GOuKs3VjLJGF8kGRjgMFxx/tD16cdf0rNn83yWiSN3xxu7isa0qnwybZKJFMVrjy5dodcFUbkg9qA0093EwjMMMZ+UMOfc/WtbTdFgjhilePa6j7x65xWT4x1zT/CWm/atRu0g8s9CSWPU4AHU9OBzS9jU5eZ7DV5OyLNxIEbBbPqaoal4k0/RYZRcSrJLtyYVOWAyPfjqOtctZzap4gVNTu7pdB0AqZGiK/6U49C2cKD1GOaT+z7PXozALMWejEhvLZMy3BByGYnkDPPrWcGozXNt5bnZGgoxcpu9vu9L9yNtYvvEjxiy3LFKSBDauVK4wT5khHy9RwozWppngu3t2DXhW5kzkxKMRA+4PLH3bNbvhzwxb6ZZO8atEZWMh5G4kgDcTjrgAfhVpYIlZhDIz7OXViCcetVUpRUnyarz3+4HjJcvJBcq8v8xoZLdRxhVHAx0pn2q7vD+6hZgP4jk4q5lcZ25Hakt5fNtV/2GIce5JIP5Y/KlFbnEQXVrPMlsrEquCrnoc5J/qKtrBHDGEXoKjyA3HFPX5m4pSak7oRmWcf2fXr9CshSaNJVZmyowNpA447H8TVtrgeYBuwD0rO1aMQ61pt1j5m3wH5Cx+YZHOeOR6fyq2IWXHPze9a1deWS6r8tBIcHaRsDJzTlgc8GTAxSESqwICmqt3cSrJ/q3GTgcdaw1GXbW4MMc0WRLhgylgOBzkfmRUrSLcL++iU+h2jNULPT7nzd8v7tcZ256/Wrpwq561p7R2SAtopa3AQ7VB79TVcW+243ZBKjJqW3Y7R6UKQPOB+9s4+u4H+WaIrmeoala4u4IoTLcSiFYmzuY4znt9eP1NZVw8mvHzZk8i0ZcLbt95ySfmP93oCMHuaW6kSTXoI2Te0cJljbb9xt2Ov5ce2eK20tY7jMjlYSBuYN0z7fX0rsjoklu/60FqZ0WYWQqcbQAuO2OlTecb2QLKm0ZwpjAB98+v8AP3pCvnSqqDk+lMvZZ4bn7Hp0O+6IBaaZT5aDnkdNx46A96+iq08HChBuD5mm7X79WzzYSqym1zaLqayKLOElZNq5x9/BPrx+X5023YCSWV3yzbnO0cAdcZPvWLptisdz5MIcLuYnexY5Jyckkn259K35FRdsS8KvLH8K+aUk9IrRHpGPetJeajYyxQeZbRsxkffgKccZGeT17du3etocgla/Y7yVupB8/wCGAOTxW9tWG1YYAYgMzKMfQH3Ncppcj2dvdGRZI5JLmR9skQjbrjoD7deM+lXUbVOz8vzBbm1cRG6GG4XPNTbo4VAyAB2rN86525xx9DUaLNK2TG5P0rzrlWL9zfLjbnANFjH50hwMKvJ9TUdvps0jguPLQevJrRzFZwnnA6k013YvQ1vCbD/hMLNR/wA+83/slekeleU+Bbz7V42tsDCi2mx+aV6sO1fU4D+AjN7jqKKK9IQUUUUAMZiqkqNzY4HTNfm+3x6+IfjrwstlL8Qb658Ua5pviFPF3gu3022ibwlFBbzNCyHyfMi+ZI4907OJRKSmCAR+kX8VN8teTtGT1460ulhrR3PivT/B2ueG/wDgltp9h4F+1za3d+D7S/H2GGOK5cTLHLcqggRMsImkUHBdsDczMSxxPEnir4D6f8O/iDd/BjSLA+I9P+Hd7LPqGh2Ktp0ESplIL9D+6e43ciOZGcAPnGTn7wVQBgUgjUZAUAHrx1pvVt9xLZLsfm/4Y8ReNPDHiz44694c8Z3n/CW6f4d8M+JLfw5LHZhL/T4raKW7WOLyQwRUMkKlCADMAcsVYfWH7OvxC8U/Ej4T694/vJZNRt9c1C/1Dwzp8sCwmLTVJjtIyAoY+YI/My2T+9H0HpXxC8A6Z8TfCV/4c1eS+h029UR3B028ktJmTIJTzIyGCkcEA8gkVq+HPD+n+E9B07RdJtEsdL063jtLW1jztiiRQqKM9gABQ3e4ux+aHjX46eOviB8E9a08/ES+8UXmteBNav8AxposenW1ufCdzDGGjgBWENGsjb7cxzFnZSXVl4I9u/aR8E23g7/gm/F4fsPLu4o4tB2fareGJJGk1O0ch0hjRMZcg7UBI65JJP2iY15+UfN14607aGyCMin/AMAZ8VfFb4eXXw50X4SDUvDPgvw7fXPxV0NzH4HsXt4po1Sfb5gZQWcEvjtg/WvK/CP7YnxL1fXvGNz4d8RXXiyGbwZresaZo2pW9obqyv7a4jWNGgt4EMTpFISbd5ZnYKGJXcor9KGw3UZrM1zQbLxLo99pWoQGWxvoXt540do2ZHUqwDqQynB6qQR1BqddQ63Pz3vP2l/Gdvb+P4PCPxqPjTTdP8H6Tqttr17plui211NfKl0N8FqVUiPcoZ42SEkCTJRjVPwX8XNe+J3jL4Ca34n8b63Y2emeOtV0qTVpptNks7hm00tbol3BCILnezNb71RCfNdVAcK9fb/wv+AfhT4SalqmpaQNUv8AVtQiitbjUtc1S41C5MEZYxwq8zsVQF2O0YyWJOeK9H2LwNowORxTDofmNdftL+MfidqnjfQYvH2pTeG9Z8KeJ5jY3MdjHe6fNaEmOIxR22bZjGGUxySzOyEv+7ytdd+xr8HrHQv2hvBV0NTurwaf8KdK1W2hnsrFUjkupJhIimO3VlALs25SJGJO93BIr9DPLX+6v5UoUDkDBxjpQvdB6nw98VPiz8XNG1z9pTXvDniq4nsvAr2Fno/hyPTbeSOP7Ra2zz3Lv5ZkbyleSRVyRndu3DCjhtN+Jnir4gQfDS58QeKLHxnpWn/FjTI9M1SxuI7yZk+xTtJFJNBbQQylWPBjT+LaeVr9GQB6detIsa9AoAHTijt8hdLep+Wt1+0b46+L3h/4paFF471TUtB1X4c63rNvbOlkt/a3VvOg+zFIbYC3JhdkeBpJpAp3b0JUj0Xwz8QPGNvpPxB1L4eeJ08QXHhfwd4V1y3vI7Oyll1SGP7Q93bSSxwqZA0UbxgDBUqNuCTn9BvLXsB+VCqq9AB9BR00H6n50eOv2oPitceG/Cvi+DxT/wAIn4J8canrV9pup3n2WzFhY26xpp9u801rMimbEs5V0LvkIjKa9X/af1Dxb4w/4Ju65qusX3leJp/DlteahNoiFYrn5ozIQskYZY3TLEbVIBI4FfX/AJalQu0bfTFOZQVxjijpYa3ufAXj79o3xlofiDxGmh/E64u9U0ltDj8FeGxY2c6+NrWeOEzXbOsIaUuXlBa2MaRbMkYIr1T9rdmsfjb+zpqF14pvPC2kr4gvIJ5ongSBpntG8pHMsbDdIQ0QHUiVtuG2sPqjYvB2jI6cdKVlDdQD9aGJaH5mfAP4jfEj4P8Awf8AhAfDWuXHiS38SeG/FtxbeFbiygMEVzYpJPa+SyIJmZnyGDO27dhQvFe6/sM/GLx18VNU10eIvF2n+L9Li0uxumaOeKa5sL6Tf5sLGC1gSNSB/qXLyxlMMTkGvr0KoxhQMdOOlKqhc4AH0FHW4ulj8+/Dvx++I3iD9pLxR4C1Dxje31nfS69Y21roa2bGwWKGRrZntpLZLq2KgACaRpY5HwFyDmvI4v2mfEPw1/Zp8AaZ4L+J+ppr+n+DpNXliuf7O+ztcxuqtYhjaySTSRbX3W4COqtveYAGv1f2ru3bRn1xzSeUn91fypdLFdbn5r+Mvi74x+HPxI+Ouv6B4tuhq+pS+FpvIne28q00u4toftGoRBoHIjhZzEJMPGnmlnV2Ga+qP2VfiJ4z8a/BbX9Z1nU9P8a3trqN9Do19YXCyC/gjUeUskyQQxSP5m9PNijEbAKR3r6B8tfQdMdKVVC8AYFPuLsfmF4x+OPjv4gfB3WtOT4kah4lu9Z8Aa3qXjTR4dMtrc+E7qGDelsMQh4ldt9uUmLOy5dGU4YfSfjLW5P2ff2E9KsvC6vca/faRaaNoUMcUEEs+o3+1I9qRLHHvDzM/AGdhLHOWr6p8teflHPXjrS7QcZA46UujXcOqfY/MXR/F3iT9knwX8aPBHh3Rtc+HTP4fsPE/hYa8tlNcLNGbeyv3xDNPE29xHJgnPztkDg16V8Svihf/AfxJ8R38Y/ETVmk0fwLo14viHTdN02DVbu7lv70JArNaum1sJGFZWVV3NwdzV93sqt1AP1FDRq3UA/UU9b3Dpb+uh+fuhfHjxbb+Efhhb+Kvj7ZWWjavb6pda9490VNNu4rTUI1he20rzhC1upVJCSdm6QqQpG5aqL8cvjX400mS4u/GF94Hv8ATfhFP4zltbPS7XN1ew3dykUsizxOUSaKKNmjGCNwAK85/Qzy027dq7euMcUpUenbHSh+QI/Ovxp+2F40b4heCH0zxdcaU27wodX0K6itIbW4i1BYWuZYYzBJPLHiYAzebCkbDb85Ir778L+MdF8aWt5c6HqMOpQWd7Pp1w8BJEdxC5SWM/7SsCD9K2di+g9OlOChegxTELRRRSGFFFFABRRRQAUUUUAFFFFABRRRQAUUUUAFFFFABRRRQAUUUUAFFFFABRRRQAUUUUAFFFFABRRRQAUUUUAFFFFABRRRQBzfxC/5EXxBxx9hm/8AQDXnljePNqs1hcWiwSQguJYiWDpnHfGDwePbOa7/AOJMxtfh/wCI5QnmeXp87bcE5wh4wK8k0PxFp82rSXtzexW92wWJ4nkxhOpyGVWzkt+deXjJQTSkzWFOU03FNnUHEbBjjy84GVAyf7oOTk1lRzapcb3SzjtSsjKBcuOQDjPB78/l3q9HDHcyQOWSZom8yNl5CHGC3oTjgfWs+TStTs52WO4VrQksiXSsXA54DAcgYHJ545rzYwUo8yWvn/mTqLNJrJk+eW0CtEBxucht3XOcYwOnr3qVNKaVYjdXktxtJMfluYs5UZBCn5juT/x73qpd6xc6TCLnVLOM26RAs1sS3Vv7oAwApyTWrJGbu2aSM7lYBkYdMAHIH5j+dD54Nu1/67lalSxkMOnukakxxBVJcbyBnuxyTzjqamaSaKMZQKrfMBsAz6VJassymV5HZkPzsTnav4/ez6Vajhb960kJ3BwWZyxD9NpHbnHfs1ZxpupFNSYJ2dyok266YbY3jB7op/iHt6Va85oYXaNliP3CYwBkjgjAHQjnmud8IwOLS8/fJFFDdyxQqsYQhAcAfKeT79fWtBbp1jkXJZZPU98g5+v+NJydFcr+8qXxMh1S4aOI3TKs0sIynmbsA9M8EetXrWKGVokUNlyqgE8DOABk5OKo6umNMfnJMYY+3P8AhVuO6kh8ggJMCuSMDjj3FZKpJ+7UeiLcV7NNb3f6F7dJGEMbLuMOVC8ADIbHPtUWp3iyKdz7zGpwnJwSQOSfoPypLjUI2mVNuJsFflA4yMc8dea+UtY+PWvWPx4jsSt7c+FbYnT55BZMyPKSMzkD7wVwB1+6Gx1r08JldfOJ1Y4S3uRbd/Lou7Z5uJxlLBKMq32mkvn19EfTKyPI3yZU+34VYi09+JJGyO2adp7T/vGlV0AO0GWDyxjA6D39qla+ZR5fBY84x096+cpxVrdj0Jx5nzozfDtxO2qa1HcTh0idBHGB/q1Iz97aM5B6c4rXm1TToXeOW5toXRgPIkkwQcDqPx6D1/PndJmnbVdZS3Ytc708x+BjK8dhgAEDqelPuPB08k0kxvWjJAVlQAhupz0/zivVUpJJRjciRvx3VvMqhpV8uU70mTLq+CQRx3zmrc1ulvGZSnIzIRsdQ2T6kf8A16z7G1+x2MNvkXBgDYeRcEZ5OB09+n5cVU1y8tdFga9ukaZwMRqXZnkY8Ko571p7WMY3kkxxi5NRW7K/i/x9b+GbZIABe63Odttp8GN0jE4B65Cg9W7c965Ox8OhFt/EfjR0udZYZhtUXIgJAxFGuSNw6bhycD0q1Cws77+076EXOuXQ2RQxKN4TOREp/hQEZJ9q1rfT5VvTfagPtN+3A2j5IF/up/j1NcFSvKpp0PQ5Y0Vvp+L9OyILe1+3XcN5qluvlRsDBpq8qgz1b+8/6Curs4vsqAxxeRv6rGSD+Jz+lZthCGut7JhkPG7nBrSmZ2jOGBbtiojJxWhx1KjqPy7FPVNQLJ5UeSc446k1XMa6TGrBt143J74HpVtIVtUDH5pf72KYzLYxNNLzM/PvjsKV3e5n5DvN82NZEXZGfvKRyp/wpscix3C/MAkhCMT056H8DUcHnLJ5jjDTfKIvUep/CiSygm6SOi55QDP61pF3aktxFrb2Iwe4PanK3lknoKhnkPmPLsyzHJAqNpGmjcjgYrN76AVtQ8u+khX7R5ISQMW+bBx24I749R7GpI7O4X5hvIz944x+B6USN8obq3HBprXDxxb1hfGcZxkZqubmSi1sBN/aCwsVf92V6hxzTLVn1K6BZv3EZ37sY/Cr+mWskcLG6Idv+ebgER+3PentMrqYzkKemP4fQ1TgtmwuVrqYTZAJAbimBRt44FS3EcVsqgL5knVi+cD049aODAhIXJYjOPYU/Z2bTYDoG2r7Zp8fzNIv8TrgfXIP9MfjSwKGhQjaxYHO0HGckd6dFZtEzTSTAsAdqrxinGLU7BqZkeiiLVm1AW8ZlkiEQkBbzCAc429Me9WLsvHIISCCAGYHuSM/oD/OmXbA980thJuGZOY14XIyR+NaRrLmTava33LoJptNIk8m4tbOWe2tpLu42kCOLBIzxnkjp1/DiorHTVs4fLcN5rMZLiRs5J6k8n0469hV5p90ZVehqtJI80ixI33uH3DIx3GK2rYp1Xebvf8Aq3oRCCgrIk0lmkE92wwXbCY6D6fT/CrSrujLdQuWYHvjoPpTVYwxiNPlVRgAcVVmmkzgM2T71zxqRW5pqStNmNn2lipGD3LnuR6DB/T1qCG3S2zI4DTMclm5xT48oCWdj7ZqKaTc1RUmp2AJrh/4BucnAqbzEtIw0zjeegqlJceWpI5NRW1jLqDedKfl7ZP8qwuBZm1RVX5ahjs59Q+eUmOI9B3NXo7SC1XdtXIHLNUF1rEarhGBPrmn6h6G34Liit/F1lHGMf6PMSe/8Fen15F8PXln8Y28rAlDbzDdjjOU4r12vqMv/gIiW4tFFFemSFFFFABRRRQAho9a8l/ac1zxl4Q+D3iTxX4M12x0W+8O6beatKl9pv2xbtIYHkEQ/eJsyVHzc/SvELH9or4nfD/xJ8NLfxCjfEiDxX4YvfEU1h4b0iGzuYfLitnVFMtwEKqJJSWLAtlQBnAK7gfZVFfLPib/AIKI/C/wzb6FdyJqV1Zajotnr9xNGbaI2FpcnERkjlmR5X4JKQLIygZIxzW1+1x8btV+Ea/DcaX4s0bwZpviLWnsb/xBrVqtxb2sAtZZVbBdByyKMlv4qYH0XRXx38OP22dTtvDdkniHQtQ+IF3q3ie98P8AhzVfBunrDFrsMEIlFysc8wAXG9SyuVJQngV6XpP7XvhrVvFVhYDw/wCIrbw7qGuyeGbPxbNBD/Zs+pIzKYFxKZcF0dBIY/LLKQGpAe9UV8hWf/BQLwh4U+G3grVNeOpa7q2t6Vda1MIYLPT5I7OG5eFpWjlugpO5SFiieSR9pIXqK9I0P9rLQ/GPihdO8KeFfFHizRluLSzuPEmkWccljbT3MCzxI4aQS4EckZdxGUj3jcwprXYD3WivEf2Zvjhr/wAbvhHfeLNa8ON4du49R1K1hjLxPFLHBcyxIV2SucqIwj7tuXVyo2lSanww/aGRP2RND+MHj6eOFf7EGp6k9nDgFskBY489WO1QM8kijzDrY95or56n/bL8P6LY64niLwl4o8NeJNNFg0fhm+gt2vr5b2UxWpg8uZozvkBUhnUoQQ2MVb8WftYW/gfwCnibW/h74u0p1v59PuNO1EWNo9u0SFzI08tytu0bAYRklbeeFyeKAPeaMV8ZeJ/26r+91jU5dA8P31t4KHw7/wCEzg1421vNcwszYVmge5TcgKmPYPmLnOQg3V6Rq37ZPhnw9qF9FcaH4hv9E0Saxste8VW1tANP0y4ukjaNZQZhIcebHuMaOqbxk0WA+hKMV8+aT+2V4e1TxvFoLeFPE1tp8ni248EDxDNDb/Yf7Ui34i4mMpVwhIfy9vIBIOQND42ftX6N8E/FN3oN14V8R+Irmy8OyeKbybR4rdo7bT45THLI5lmQ5XGdoBJB4yeKQHutFfP2i/th6HrOj+MruPwf4otrzw3a6fqD6ddR2sU11aXu429wjNP5aIQrM3muhQA7gMVkaH+3T4Y8V6P4Ym8P+EfE2v6r4g1jUNCttJ0/7FJKt3ZxiSYGX7T5BTYQwkWQoRznFMD6Xx1oxXkFn+0z4WvPgLqvxZa11S30LSobl77T5bYC+t5beRo5oWQMV3q6kZ3be+cc15R4w/bUn1T4b+GvFXg7QL6LzvHOleHL2ymNpfPdwXBDSLbS21xJC7lWVQfM+VjhgKXWwdLn1vRXz1a/tlaDfafaQWnhDxPc+MLnX7vw0ng9I7X7f9stohNPlzP5HlpGVYyebtww5rn9e/4KE/Dzw34V1TW77SvEMI0/TTfPYPbRLcvKl/8AYJ7RUMn+vhm27wTt2urBjzhgfUgFLXzB4s/b88A+GQzQaXrGqwSal/ZVpdQyWdtbXUy2kV1LsnubiKMbEmjUhmBL5VQ2DXV/HT9oS++H/wCy7f8AxV8NaHLfXX2C1vLXT9SVYzGJ5I1BmXev3RJkhW5xx60Ae5ig18jXn7aGreBPiV8RoPF3g3W28KeHtO0C9l/s+G1kl0UXkb+cbphcYkw+wAQ+YcK55AzXaJ+2/wDD6T4zD4dqLw3J1n/hHv7V8y2+z/2hs3eR5XnfaMZ+TzfK8vf8u7NHWwH0LR3r52+Kn7TH/Cn/AI8ajpXiCVI/A+n+A28RzCC3Ml294dRjtY40wed3mBQv95hyKkuv2yvD+i2ur2viDwn4o8PeLLGfT7eLwpeQ2z398985S08ho5mhbeyspzINhU7tuKXmB9C0tfPHxA/bE0/4aeBYfEviH4feL9KjE13Dd2V+tjayWptwC53y3KxTbgcxiB5DJtbaDivPfHX7bWqWlx8SJtP0S907wnoPhrQtesPEMVrb3UuL+TgyW73MZYOpCqowVMchYjKBnuD0Vz7JorwfxJ+1z4Z8M+LNY06XQPEF34f0PV7fQtY8WW0MJ03T76by9kL5lErYMsQZkjZULgEiqfhz9snw74h8dWnh5fCviSzs7rxNeeEYdeuIrb7E2pW6uzRfLMZcMqEq3l7exIIIAtdgeh9CUUUUAFFFFABRRRQAUUUUAFFFFABRRRQAUUUUAFFFFABRRRQAUUUUAFFFFABRRRQAUUUUAFFFFABRRRQAUUUUAFFFFABRRRQAUUUUAcx8SFMngHxEqu0ZNhMAy4yPkPIzXkU2m6oF2mex1Rf7t9bAH8CvA+u2vYPiJ/yIfiH/AK8Jv/QDXn0Kh5AD05J/AZrwMyTc4JHRRqSp7HAan4XikkjmuNFv9Lnjz5d1ot0QVzjJCgjPT+6aj0/UNa02SSO28ZrKGRglrrFnsIOflG4bScDr1JxXpTzqqEFGxt3bUIAUH6g56iqepQxy2cgltY7vlAFkTjBUkggdccV5vs5Q+CR1/WFL44/qcW3jbXriaOLXNAeWNzs+16ZIs8LL0zt4YDHsas6D4wh1RYYNFuUu4Ijho5ZMSxc4XjGQoGexJx3rUX4f2u1bgztpksihgLMsCB2yPu1V1LwTcywzBLiz1HzEdMzRfZ7kBlK8SAFc4PU4og6ql73XfUfLQqL3XZ/d/mjoJI1j1COS2fJ3YKrj73sPQ03Ur02cVzPk3DhGOzOc45/Dt6V51pdjeeBbyRir28s6iMw3YMaSKM42SBmVic8nPPoK6G31qHUpxBP5lhKykeXM2xmyP4WHX8DVVZxpz5YO6v6fmZvDzSU7af12N7wqq6XoFnGYXDuvmyM7/MzNySTjr/hVho4wSuzEZBAYksRx9RWDpOvXGiRGyvvtEPkKdtxhvLkQDOd2T29fbvW9Y3b3kK3AnJjPzCRXz+VOdRtq+q9Ec8ou9ynqUcn9nXMktwjbVjAG0KWzjoFA9e4qe3jG2LzJpGG0HagA/U1jfEbSr/UI7O4ttQkszHId8GMrKCBkE9ipXNbGj2Mtjp9rbvObqWGNVaaUAGQgckjpUYlxtGaleT6WenmdfNBR5HF7vXpsjZ8uOaBSoB3KNy4G5hnBG7tx+lVJtBsY1kuPs/lN/DIzgh+Omc9cZ70m55gSGCPGesaAE/lVTULI3d0q3TE2wAItcHCuMjPB5BB6EVyx5pPmk7HM423KMepW6ySJplp5rdJJIWzHuBGQWJ64b8cU61gvJPKlu7hYpF+9HAMhhnIG4j8D+mK0vLWNQscaoijAVRgAVBJKFOMYFcdStKnK0IjTuQ6fDJDfXtxII1SQLt2EkkDd1GB6+9aFqZZN0m9gg/h9aotuuGCIpYMB06dTU+r6xa+H7ECaTDtwsaDLufRR3rrhOTSk30CUXKfLHVu35EuoalBpNq9zcMVUDdn0964abVNQ8Ua1HLBbqZ1H+jW8nKwqf+Wsvuewqso1HxxqQQN5NpG+fm+ZI/f0Z/0Fdra6Wukwra6f+6Q/NJM3LO3dmY9TUXcvQ7+WGEj72s307EVlY2fh3c0srXepSD99cNyx9h/dX2pPtU11cBVKfOcA9cVZs4UikmDbbiRv4jzVux8m33M1uonXOSoq7Hmzm5PmlqxLe2FmzRGTfI3OSKk6Y5/IVFZxu8c11IMzSdN38K+lTK/lqhdssOtMghmMmAA2PeoobeCNjLKxlZecsaZeXAZsAnHtUEcLs3yqQncP3o1Au2Re6kkuX+7jCD2qK4k2zL5Y+ZmC49abJdTPKkSnYijkAVNY2Z87znACoPl45J9aNQH5+YjOSpwaZIyxqWOfwp8ke2bIPzN19AKUMJWAGAvqaAM2aVmkUL1Y8Vr2Nq9nCX3kTYwf9kf4/wAv5QWMcMl8jxR8K+A2OvPWrPmfuwprSHuLm6gx7SBkCKv5UxlMC+Yww2cKCO/r/n1pFYA4696S7kCsi9dq4/Hqf54/CnG1nLqg1KVxIzKcqSW6VZjXzYUQHD7idp9wKrtcHnHap7OZZbqJfm37v4RxRT1lZ9QLFmoFumOOD/6EaVpCysxG0bTSLDL9ljwjZwe3uaptBd3EgV9qKP4c81Urxknbt+QakU2WICgnJ61chHkwogGOOTUU0f7xIx0yM1Zl/wBZjt6VgA0qp5U4ojj8luvNEPzb8fw9aa8wXrQGpIzFTk9aqNeRiYjdk1Fc3objNRQxj723aDSuBNJcOzHapx2pjS9c9aHhkLZCnHvT47HP+uG4k9PSjUCK1gN9NjGYx1atiaZLeNUVcADgU1nW3jCRqFA9Ky5biW4mKohf/dp7BuTySec37zlf7vaqkjRmT7i+3FOKvHHhkYH0HJqWw0/P+kTL8o5VSevufahJyYHSeElC+KtPUfKBaycenCf/AK/xr0yvMvCEhk8XWRJB/wBHm6f8Ar0yvq8G+alczYtFFFegIKKKKAGjmnUV8f8A7Sn7Rfi3wH8SPGmkad4y0DwLaeGPCkXiHT7bWrFZ5PElyzyg26FpFIUGNI8RAvulB9irgfTfxC8GWXxI8C+IvCmpS3Fvp+u6dcaZcy2rKsqxzRtGzIWBAYBjjIIz2NcjD+z/AOH4df8AB2sfbNS+1eF/D8/hyzj8yPZJbypErPINmTIBCuCpA5PB4x4V+x3pep+Kv2gPjZ4/8QOy61NNp9mLG6tUE9hHLYW1z9nEn3gsZbYU4BK7jya8R0OfxfrnjLQ9P/4WCt34hh+OesWkU17apPJp6paXqCQxBgSHRfkRsIuwAZAIp21sw6XXQ+o7P9hfwXpMfhxNJ8ReKNGfStHtNDnks7m2D6la2z74ROzQEqwJILw+UxVipODivWvG/wAK9K8eeI/BOt31xeQXXhLUX1OxS1dFjkkaCSArKCpJXbIxwpU5A57V8R+JP2yfixaeHfCmmpqmj2Gpu/iKK88RXEFnbQ3sunXXkxJi6uI4o9y/O4Vi+AdgHJHv3x2+OHi7wP8AsseGfHMF7pHh3xJqFxoiX118l9YWwuZ4UuGUqxDxhXYhlbpyG70efmKx6/4y+FOleOPGngfxPfXN5Df+Eby4vbGOB0EUrzW7wMJQVJICuSNpU5A5I4rzS+/ZP0TQdUk1zRrzW9Wt9O1afxPpPge81GOHRk1dyziUEQmVB5jswUu0asxYJmvD5P2i/ipresWngzw3480PUZpPiBH4Xg8dW+jxT293ayaa105EKv5bSRP8pKMASoz3rVj/AGo/HkPxGeKXxRoclxb/ABCTwU3w9bT1XUJrLeEOo79/mBmXM4IUxBBjk80Jdv62G/M6r4f/ALC9nb/C/wCH1n4g1/U9A8baDos2kXupeF54ds0E87XElvmeF/lV3O2RVRwckMM16PH+yz4fsfHT+INM8S+KdFtLi/tNVv8Aw/p2oJFYX93bxrFHNMPL83lUQOqyKkmwb1avkWP9qLx54L+G3gDS/DJ0PwtFqn/CT38uoNb2VtbPLa6jIkcA+0TQxKCGLyFSZG5KjOSPTNH/AGoPGusfEBrfxB438KfDz+y/+EejHhySzGonXjfwRyTyW8schd18yRo42h3KDGS5IpL3rNA9NGfS3wp+Dmm/CTw3q/h/StU1S80e9v7u/htb5oWFibmV5ZYoWSNW2eZI7DzC7DdjOMCvPPD/AOxzpWj/AA3f4dah4+8YeIfADac+ljw5qf8AZwgWIjKkSw2cc25Gwyt5nUDOelYn7Fera23hL4rf214u/wCEm1Ww8aa1C0d0qLJa+XcSKpcKSwVwoKr0VRheBXy1qn7X3jfxn8GfiVYeLr7RvEF8NCt9WtrOPTLK803jUreJiskU7nYBIAI7iMSZXO7KkU0rg3a78z7Gm/Y38L6tp+urr3ibxV4l1/VBYqviXUryH+0LJbOTzbUQGOFI12SEvkoxYsS+7NQ61+xloPiJNFm1Hxx42vNc0y+vb8a3Pf28lzK13Gsc6FWtzFGm1FC+THGUPKFSSa+d/HPxu8d/Bv4k/HaXTvFceoXl1420XR4be/jt8aRZXNpG4uVEsiIqLuEIMjLGXfcxyTn3f4d/Gjxxq37I/jzxtrFzpM3ibQ7LWXsNS0ye1uYbj7NFI0MsiwSyxLJuXDoGIyp7EUntdj8h037B/gyTQ7HSIPEvii0s4fCL+CpxDPak3mnlmdfNLW5xIjtuVk28qNwYZB2td/Y38H67rOoTyaz4ig0PVriyvNa8NwXcQ07Vp7VY1iknUxGQHEUe5Y3RX2DcDivnnx5+0p8Z/AvhP4Yw3finRf7T8VeHbnxVLrk1hZWVsrCKB49PX7VcxxlUEjM7hjKykbVXBNZ2mfHXXPBuufGbxXd6ja+GvFOvTeDLbfZRW+o28d1c6cpdYpJJ44An38TPIUAAPzZAp6/cTpp5n1VB+yt4Vgjt0XUtYIh8dyfEJf38XN+5cmI/u/8AUfvD8v3uB89aHxI/Zx8OfFDxJ4i1rVL7VLe61zwjdeCrhLOWJUSznkLvIgaNiJQTwSSuOqmvjrwv8dPHHxU8X/AfVNb8cW+lxR+J/EukXU1tHALTUfs0QEPmBXMTPIjMgKkjL7k5IqTwf+0l8Rfh/wDBf4X22kWmm58f+F4rDwlbWOmJHBZ679uWJ1KIABH5M4mAb5f3D0W6h1PpnxV+xh4M8XNqck+seILS5vbfRIVntp4MwNpRkNrIqvCyMxMjb1kV0bAwoxXFal+xJPonjDwDN4U8W69a2Nh4j1nxHqutTXkH9pQ3N5ZCLdB+48tw0qAsjoVw7jG3CjldP/ae+KM37Tkng77Xoo0jT/FMHhufStQlsbWa6tTbq73ib51uGlYkuqxxGMqNoy1bX7SnjzxP8Of2pND1jTNdka1sfh9rWo2nhmRFMWpXcLo3lKM5LvlD8vzBYiBwxo/Uf6Hu3h34A+H/AAv8HLn4bWN/rUOl3aXH2jVI75o9RlmnkaSWczIB+8Z2ZjgBecbdvFcB4Y/YZ8CeF0WSPVNbub7/AISPS/E014RZ27TXFgW+zxtFBbxwiP523bY1ds5L55rnP2Zfj94p8b/E3SvDuoeMdD+Iumav4RTxNc32h2aQf2HdNLGgs5CjsCrB32h8SDymzkdPCfjxfeJZPiF8d9Nm8aC5ubfxv4MGl6XexqVt0kls5I5FQMG8pDIUIXAYkkncTR1Qu59Zal+yL4YutQu9WsNe8RaH4ik8S3Xim21vT54Bc2N1cQLBNHEHhZDC0aAFJEfPr0xQk/Yf+G9xJ4Ae6XVL6TwffXmoxyXVwkjapPdN5k73pKfvd0oEny7cMB24rw3xt+1N8VfBEOp+FZdY0+71G08fSeGX8VGxtbXZa/YFu0yk8yW6yMzbAzuBgdCxGfSfE/xO+JPiz/gn34g8Y2hs/wDhYMmhXMkdz4cuY7iNgsjIZ4Ghd1D+SC+FY7WyO1LS1+xWrdu5u2f7DHgrRvhHoPw70vXvEmn6VpN5c3q3PnWtxJdyT7t/2mKeB7ebAbapaIsoUEEHJPbXn7NHhGf9ncfBhG1C38JLp66fHLHcA3aKrh1kDspXeHAbldvbGOK+b7yT4C+C/Bfim4+FmpQah4nuPh3qWoXFnp9099ZX8KwZ8/U0yyGYucBpcO25xz0HDeF/id8QvBHib4n+LNK8UxzroPhXwdrj+FGs4vLm0vyPMvFt06xpFG03zRgcuueQM15Mm+zR9W61+yN4b8RaT8QLPVvEXiLUJ/HGnaZpurX0ktssxWxVhFJGEgVFdtxL/KV/uqtW9E/ZT8NeG/ijdeM9L1rXrEXmptrNzocU0AsJ71o9jTN+587nAYoJQhYBtuRTfgn8VfEXjz4N+IviNcRf2va311qV/wCG9NggEUj6dEzJaoeMs8oi35P/AD1Udq+Ude/aW+IHjj4S6jap4/0bxDL4p+HWq+Ib+Lw/YJDP4UnhjRvs7MJGbDb5IMyAOHQsOmKnq31K3sj68+J/7Mfg/wCL3i3VNd8RnUJ5NQ8OHwxLawzrHEsH2tLtZkIXesySxoVbdgY+73rnrr9jfwvq9jrEmu+J/FPiDxPqE1hcJ4rvruAalZPZOXtDbmOFIk8tizf6s7izF92a8V+L3guDwX/wSyt9HtUt7gNpejzMqQLbRytPfWsjBlQEDPmYLYJPJPJNSfEr4V2vwt8PfDCRfhx4R+HF3e/FTw2JYfCN/JeR3UaSSbWld7W3IYF3AXa3B684p/D99hdLnqviL9hzwz4seG41Xxt42vtVMGoWt7qdxqFvJNewXhUzxFWgMcKnYoH2dItoyB1NP179h/wfr2h3+jv4k8T2mn6l4b0vwxqEVvNa/wClw6e4a1mctbkiYcglNqkMfl6EfP3h39ubx3deJvFF1peq2PjPRm8Ka9rul2UmnW9rLFNZShYR5MNxLMiFS2UnIkbYSAtWLz9rL4iaTb+LLfSPif4N8aPZeBbDxBBqi2kNrbWl5cX0UUkcjiRk3LE7bA5UZePzO7E9A8n/AFsfSniL9knwr4m8V6tqc2seILbRdZ1W31zV/CttdRLpeoX0OzZNIpiMgOYoyypIquUUsDirGn/sqeFdLm0qSHUdZJ03xpc+OIg00RDXs6SK8bfuv9SBK2FGG4HzGvlLQfj34x+KHij4PPqfj+bRn03x9e6RqVxJY2kNvJnTGmhjkkhnkt5yQzxgqV5kB2B1BON46/a48cePYPHmi6R42t7jw9rHhXxXdWrR6fa2t5Y/YI3KbI47iSaLeqSJun2ucF0VccLYLX36n6ZUtfnT8BPh/p/gP9ob4b3eveI9Og8NeFfhXD4gi+22Vva2tkbiVlmcOSFiYtKXaXgtyCcGv0Ognjuoo5opFlikUOjoQVZSMggjqCKqS5RFiiiikMKKKKACiiigAooooAKKKKACiiigAooooAKKKKACiiigAooooAKKKKACiiigAooooAKKKKACiiigAooooAKKKKACiiigDnPiN/yIXiH/AK8Jv/QDXnUUhSRTjd2x654r0X4jf8iF4h/68Jv/AEA15s0iQrvc4UdeCf0HJ/CvAzC/tIW3LiXLea3vmKwTh1LJAf3YPPHGc+tTRssqjEoV2+YMFAU8cryevTg4/WsPwyzQwSXDhkia5EkKsoBKjoAAPTHB5rThYPHcRIAZAN208tnPU9gcZ4rOVk7IrUteZJbxSCR0jibcsUDtuy5HH+7g45NULVrxvMYyyFwQPKh+X1649MfrSXEBja5XafKPK7xjnPbn0JrO0LUBqUkxE5nBMg81lK9Mg465HB57isHe/a36gajZ+xzB2ikWVszQsAyBewKngg59+1Y954P0zVFK2TGwSQnbHGPNg3DnmNjwenKkVtxW6wSLIhEr7csq56Hn+VLNIYLi1YOxjPJzgsQeCMfnU7r31p/XU1p1p03eLseealJrPgmWOGYCaylwI9uZoGBOMAn5kIIIwc/yrS0HxTolvIJpYZdPdV2sqlpIdxbOfl4B+oB/lXbatp9vqEJgunjdVj8qWLnA5J4J69fz/OvMor/Tby3SbXBIJo02QPFkSTgEjduXBJIA9uprkqRdGTUXoe5R5MVDmnD3l23fyNvxD4ji1K1iNqDPa7tsflkDzHI2gD8/wqca1qGi3UEGpxRyQ3JKxywuXaMgZw3AzwDyB2rz6G1t9XuprkXzadHG22AOBLPIR/uDJ+vX3NR/YfF/9qeclle6miKFhmW6aFl4G7/WL3+vbrzXN7SU3c6qmGpRgqba0ve992e02ckK28b4MiudwZW55AqW42TW07hP3qlVU59c/wCFeOQ6b4xhXzk0nUoJC43Rx6nD0IOT94AkHHp1rQFn40lik222oW3HHn6pGpY8dl3die/ateaW1tDyXg6SelVHqDfu+Ce3NY15rWm2sxFxcqZB0gj+dyf90ZNcvD4R17VLBlur42M78l2umuW4bO3lQuCBgkDP8qt6X4PTT7YwXlzLc5cu0cb+XGAQPl+XBYDb39a15I+y9pzK99tTl5KMJ8s22vK1vzHXXjC6vLpoNPt2gkxtAKebN1PSMHC/8CI+lEHgu9vmNzqRkUScMC5eR/Zn6Af7K8fWt7wgtpZ6hqUEKbBhQkGAEDbWK9u5Hvmti11SZ0lMsn7sg48zkZ47Y9qcaMdHN7m9TE8vu0Y8vn1M5bGOxjit7eNY4UX7qjAps28RgIC2T90Hg0++vobmRS7K5jUj5flHX6U7T8yRb9u1edvfNZySUuVM87V6sZYQSxXBaSJYcL941ehVwzys0TgjGVz0pd5kxuOf6VFc3EcMJVE+Ynk4qVoIia+kZSoTZGOPrVae4bhVGWPQd6fBDJM2BkDue1acVsluoIUbh1Y96NWGxVt7EQsjTf6w8hfSi6u1jbaFLH2FR3lw0lydrdutRRtO8m2MK2OT1oAtQ25nwSu36ircjCCHjk9hWc7XbYX5fqpqLc/mfMxx3zRcCaGMtN51xIAvZKhmul+0hVOST0pRHCVJZs9TwaghMfm/u4+T05yaXkBr6fzNFgYG4Uxvu+9Ot5BbFGPJBBIpi/MRzgVo2uVL+ugEtvDukUsflHLD2HJqK4UzMXEiuTyecH9f6VJtO18Hhhjn61WZNmM1XMlG1gGm3kGMRMy/3lGR+dTWMMv2lCUYDcO1V4dzzMwO0LxmrULkN94n8aUZRTUrASKdqHnnpT45Nw5P3R/Un+tR7qf5qwx8ozZPVRmldhqQTfKyuOimi6k8lc9zUk2yZQP4c1WuVa6uFUdM5NQBLG3k25JPzMc4qv5ZkbAGSavzRpGgJGTjiobE+dvZRwDigCJdNSPDN8z/AMqsMqW6k4HFLK/zVHu3c4zQAsKtJl5BgdhUUkx81UTlycmnyy8ctimwSQ27F2wXPSgCa5HyjIzUJlMa4QYpk98smefpVeSTMZO7HHWi4C7pZMKGG9iAM+5xWlqDKsOxSdgGBn06D9KqadDlklz8oPy57kd/oKsXA8wnHI7Vp8MLdwNTwQoTxJYDubeb/wBkr0+vMPB2f+Eus8n/AJd5v/ZK9Pr6XL/4CM2FFFFekIKKKKACszVPDula5NazahplnfTWr+ZbyXVukjQv/eQsDtPuK06KAKNrpdnYXN3cW9pBbz3biS4kiiVWmYAKGcgZYgADJ7AVSXwjoaakdRXRdPW/acXDXYtI/NMoUqJC+M7grMu7OcEjvW3RQBhXHgvw/d2S2U+habPZCc3It5bONoxMTuMm0rjcSSd3XJrI+J3wv0j4r+HbTRNZNxHZ2upWeqJ9kdUYy2s6TxqcqRtLRqCMcjIyOtdpRQBjWvhPQ7G3sre30Wwt4LKYz2sUVrGqwSHILoAMKx3HkYPJqDWvB+m6tJd3Swpp+s3Fq9mutWcMa30CMCMxyspwQTkZBGexroKKAPPfh/8AA/wn8Pfh3pHgu208avo+lu80R1pUu5XmeVpXmcsuN7O7NkAYzwAOK6668N6TeanaalcaXZz6jZgrbXclujSwg9QjkZXPsa1KKAM+x0XT9LuLy4s7C1tbi8fzbmWCFUad8Y3OQMscdzWevgTw2sWoxDw/pYi1Fg96gsottywO4GQbfnOectnmugooAx7rwpot9cXs9zo1hPNfRCC6kltUZriMdEkJHzKPQ5FTx6Hp0Okf2VFp9rHpflGD7CkKiDyyMFNmNu0gkYxitGigDH1Dwpourafa2F9pFhe2VqVNvbXFqkkUJUYUopGFwOBjpTbzwloWoR3yXWi6fcrf7BdrNaxuLnYMJ5gI+faOmc47VtUUAYf/AAhXh9oUhOg6YYkuftqx/Y49q3H/AD1A28P/ALXX3qWHwvo9vb6fDFpNjFDpzb7KNLZAtq2CMxgD5DgkfLjqa16KAMxvDukvrS6w2l2baskflLfm3QzhP7okxux7Zp15oen6hfWV7eafa3N3ZFmtbiaFXkgLDDFGIypI4OOtaNFAGZpPh/S/D/2n+zNMs9N+0ymaf7JbpF5sh6u20Dcx9TzVe88I6HqV817d6Lp91euIw1xNaRvIwRgyAsRk7WAYehGRW3RQBi3XhTQ7+3vre50awube+k827imtY2S4cADdICMOcADJz0FaVtaw2dvHBBCkEEahUijUKqqOgAHAFWKKAMOz8G6Dp8N/Da6Jp1vDqBY3kcNpGi3O4YbzAB8+QTnOc5rnfiJ8HtC+Inhm/wBGke48PNe2Y06XUtB8q2vRaZG62WUoxWJh8pUdjxg4Nd9RQBkeF/Dem+DfDelaBo1qtlpOl2sVnaWyZ2xQxqERRn0AHWmR+EdDhXURHounxjUsi+22sY+1ZGD5vHz8Ej5s1tUUvMDNutD06+0tdMudPtbjTtqqLOWFWhCqQVGwjGAQMccYFSX2l2WpeQLyzt7oW8y3EPnxK/lyr911yOGHYjkVeopgcvffDjw5fW97Gmk29jNeJOr3mnILW6UzLtkdJo9ro5GPnUhuBzxXCfCX9l/wn8JNS1TUYLrVfEuoahZLpj3GvyxTeXaB2k8hUjjRNpd2ZiVLMTyTXsdFAGCvgrw9DpNvpkeg6amm28onhs1s4xDFIDkOqbcBgSTkDNMPgPw1JJPI3h7SWkuGlaZzZREyGRdkhY7eS6/K2eo4Oa6GigDGuPCWiXSuJtF0+UPaixbfbRtutwciE5HMf+z09q1I41hjVEUKijAVRgADoAKlooAKKKKACiiigAooooAKKKKACiiigAooooAKKKKACiiigAooooAKKKKACiiigAooooAKKKKACiiigAooooAKKKKACiiigAooooA5z4jf8iF4h/68Zv8A0A15XfETIUYuseRlo1Vjj6MCK9S+JDbfh/4iJ4AsJv8A0A15KbszSbIzgerHFfP5lJxnBrc0iWJL9pJAsO9QflMhQAqvoB2/rUy6VdgT29tdeSHfBcIGcIVwSD0x3zjijT7CW4SQ+YrOvzMN2eMgD+daiyNZsm59xX+HJHTtXDTlKL5qiKfYwG8N3OzbPq4NuW4bzB2wcfKu78/WtTTdOs9NAWG3uplVCgZQI1wQRwMH19adtEwdSsbIPmOW247eoqSSOKSTcUczM7M+wEqucYJ+uT+Vac11dIRJJpsS2+7zpN0I3rEB+8A6ke4HXPUc8elRZrDSf+JjfXbR7chDcuqgMRwd2eTjOPpWd4o8Saf4Rt/7RvZ2aZcCGCIc5AAyOT7ZJ4FchZ6HqvxKgl1DxNDNplluLQ6bhQy4PyucZA6/jk9sVKqQ51dW9NfmdkMO/ZurPRdOl/JaF3xF4yuNWVtO0CCSeSZSv2pSNiqTgkHPX3NQ6H8Nprx4pdYu8lUCiCNsbVHRcngD2H511Ph3wzaeH7FILVWjgVi2XOWdickn/OKt3V7JYXFo8aq0c0hjZ2zkcZwBtOT+IwAea55UYyqN3bj+NvQ64ZhKNP2dKPK++7+8u6LoOnaTGq2dnFbR/d85k6++7qfp1PFTzZxt3Ku0ZDMMbjn6elQG6lnDF/32CG+fnA6EfjkdPSkFwQnmiXy8/JgsR0A9Pwrq5octoo8qUpSfNJ3ZHfSfZ3kVVBO7A596oSXTsrb/AJmXmpbyFpk3GePOC3yMTwDjPT1qDy5prcyxqt3sBLRqPnwK4pRk5WSJB7pY41bufekW6e6wI4JJB3KKTUUOl3NxcBnMaW27cp2HeV2g4wTxznk/lWrZ2Zsrf7Lp8TYdxlmJIycDJ/AD8qr2S2b17Idzn51n0i/E5tLiOC9ZYpX8tid4GEJyeB24Hfn22J1unERiUFmXdJyCCc9fywfxq5qltHLZfZJkEkUkexww6g5zUGh6abeyEHms4jXYskrAHH4Yz+VXJJ+4tyviV+xUt7Ca4ug88arGDk471c1SbyZINnyIg4xSyfbY4ZFjsJp/3xjUJ1YAZDg4xgnA9eapXNxd3DRuNOUFZVRkkuFAUc5fIzwMdOvI96n6vUtsRc0m/dshxxIAfpTJYfMYFlZcdjVZ5tWmuFSGxtZQQSX+1DCgZ7bc9APzqt9j1e+aIvqFvbttPmRW67+nOQSvp79unPD9jLqBtxxjaFXGTUGoXiQxbQfx9agLPpMaWEErTtlozM53OSSeScdieO/ApL+Qecqctt6s3JNE1GmnFPUChAv2mTCoztWrJGbGzCRrmSQ4qFdSEOFjQKSOKp/bZpLgzGQbR2P8q5dh6s0ebVQHPzkZ/Cqn2qPa24E+nFVLrUpZmwpy3qoz+FaNpbpa28bzbmkbBbd/DT32DYg/ssTR79zRqecEZqzZ2MNmu/mR8dWqa4uEbCqcjvUXn7mAJ4p2FqPVjIxdjhe3FLuB6U9mHkNjrjiqsMwZiB2oAsHO3rUZXd1NOVt3ApG+WgCOR9uEXgE1Ki4WogvzbjzVnHHAoAKsJjyeRUK/nUkjbY8dPrQGpDJMXHCgU2PCtxn1NDfLjPWjdgUANut1wxGdue/pT9y29usUYwo/U+tMyfSoZJjzwcDvQA5pOaryXDfwnPrTZZFZRnIHU+9OhsDdYyMRA5P+FL0ArM8txJhBvP6Cp49NlkYEnJx34rVkVIYljQAZ9O1R2so2SS9EHCe/qaLBcpf2Ke82PoKZLYww4DSu5z92pJr1txxUVnG9zNvbkdqWg9TVjjFvCFBx/npTZMBcn8qGhDc7mHtVW6kEZVI+XPr2qham34Lb/isrQf8ATtN/NK9Q7ivKPAsm7xpagnJ+zTfzSvV+4r6nAfwERLcWiiivSJCiiigDB8ZQ+ILjw7dp4Vu9NsdfIX7NcaxayXNqvzDdvjjkjZvl3AYcYJB56H48039rb4taL8P9G8beJYvB99pV549TwdLp+h6Jffawi30ltNLGDdPvdliJRApOWA+bpX3AcV4Ha/sn6Xa+C/D/AId/t+8MOj+Ov+E4SYwLukm+2yXX2cjPCZkK7uuBmktw6CTftpfD+Hw7DqBtvEDarNq91oY8ODS2/tQXdsgknQwk4ASNlctu24Yc5OK3vGnx6T/hm3U/ir8PNNk8bRjTDqGm2UaOrXHzbWDKBvGz5iygbvkYda4Dxh+wv4f8XX1/qja7JHrUnie+8S2txeaXbX1vC13BFDNA9vOrRyptiUgkBgwBB459Sb4JWi/BOP4b2eu6totvHapbx61oXk6beRurh/NQQRpGjFhkgIFYEgg5OToM8B8E/tp6prfwx8ZeI7nxF4K1iHRJ9Njh1bQbK6+Vrm5SGSC402adbiJlLYWQuFbdkA7Sp6/w1+21o8kfj+fxP4e1fRotB8XN4U0uK3tTPLqs4X5Y4xnmU7ZHZeFRNpLdTTdb/Yni8aW/iu98WeOtQ17xT4gttOsZdYXTra0WK2s7tLpEEMSqrMzp8zsScYAwBin+LP2ING8WL4phn8TXYttU8VL4ysLe4061uY7DUfLMcpZJEK3ETqcGOQYA6HPNP+vyF3O+uPj/AKX4k/Z78VfEnwc32n+ydM1K4S11SB4nhu7RJN8FxFkMpWSPDDI45BwQasw/HHS/DnwD8PfEnxjJ9hhvdKsLueKwgklZ7i5SPbDBENzuzSSBVXk8jnqai0H4B2Og/AjWPhquoK0WrWN5Z3Wo2+m2tllrlHV5Fgt444xtD8DGcKASetcUv7KWuar8PLTwR4k+KGo6toOm29muk/Y9ItbO50+4tHie2uElAbcyeUBtcEMCc0urF2Nr/hr/AMDpol7c3Np4gsdctNUt9FfwrcaU6au15OhkgiSDPzeYis6sG27VYkjBweKP2vPCPhDwLp/i2/0LxgNKuEuZLhRoEySaetu22Y3IfaEKnOACSwBKhgM1h3X7HMOppea5qXjrV7z4kT61Z66ni5bW3jMFxaQyQW6LahfK8oRSyqynJbexLZxjJ8ffsMxfEiz00a78SfEOq38enahpt7eapa2t55y3b75HgSWMrauPuK0QBVBtBB+ah+Qyj4r/AG2hb698TLHT9KksdF8M6XoWpWXiK606S6t7hb+UDLxrLEwDK6eXhgcrIx+7tPpUn7WHgWPx6/hknVzEmsjw4+vDTZDpS6oePsZuOnmZwvTaGOC2eK4jWv2H7LVtL1zTo/Gd/bWeueH9D0TUYlsomEr6XIrW9wpJyhKh1KA4+fPYVtv+yDp0ni6W5Hi3WF8Gy+KP+Eyk8I+XAYDqvmeaXE+zzREZMSeVnG7uBxVadNiddf66Gl4D/bA8DfEPxrpHhrT7TxBa3Gr3F/Z2F9faW8Vnc3FmzC4hSXJDMoQtxxjvnIDvix+194G+DHinU9B8Q22vSTaXZ2uoahdafpb3NvaW1xK0UcsjqeBvXBGM/MMA84r+Df2UNM8G3nw8uYdfu7hvBus6xrEKvAo+0tqHnb0bn5QnnHBHXaM0nxa/ZR0z4tap49vbrX7vT28XaPp2kTLFAri3W0uWuFdcnksW2kHoBU69Si7Z/tY+FdS8O67qlrofiye40TU49JvdITRJft0U0kYkjZo+iRsjK29yoGQDgnFZK/ts+Ar7SfCl7pGm+KPEUniazvb3T7HR9Hee5K2kgjuFdAflZGJ9jjgklQaHj79i7TfHWqeJNRPim8s7jWPEVl4i8l7GC6tVkt7RbURSwShkmQqC2GHDYPauI039jXxX4B8a/Dix8FeMdQ0nR/D2la/E3iYW9pJPHLe3UcyRPbuNrjBk5VQAUU8dC/6/AP6/E951r9ozwPonwTtfis+pS3Pg66hgmt7i3gZpZfOdY40CcEOXYKQ2NpznGDXmvjD9saOzg+GWq6B4e1abSvEniOfQr+xvtInOoDZaySj7NGjbXJdUG8F0wW5GCR3E37Neh2/7Ott8IdM1S+0/R7e0jtkvpI4bmZysgkZpUlRo5N75LKVwdxAxxjjPhr+xLofw1PhZ7TxBdTSaJ4ouPFLRx2UNvbSTS2htTFHDGAsMYUhsLklgSetMXTzN6P8AbG8C3nhjw3qmmWfiPW7/AF77b9l0HTdIkm1OP7JJ5d2ZYf8AlmIn+UljySAu4ms2+/bw+Eun6Dca1Jqt8dLhfTQtz9kKiVb4yCJ1DEHajQzLJkAoYnBGRUNn+x3H4dbTtS8LeOtV8NeKrG71iWPWILOCYSW+o3RuZreSGVWVgj7SjDBBXJzyKxNa/wCCengHVE8KWy32ox2Wg+H7/QjDKVkN6blJwLmY4AMkb3VzIuBgNKcAAUlsmx97HT+Iv23fh34dvjZG317Ur7+0dQ06O307TjM8xsmRLmWMbhvjV3CjHzMQdqnFbn7Rn7QEvwT+E2m+MtM8PXuvtqWpafYxWogdHjW5lVd8iNtZSA2AhwS7KpxkkedeJv2A/D/iL4V+DvBH/CTXSW/h+2uoJrm+021vjeyXL+ZPclZkYxzl8ssiMNuSMMK9P8ffs86f4z+BmlfDW31vUNMt9JXTjY6swW4uEkspIpIXcONrkmJdwOM5PSgDz7w/+2ZaWfxN8ZeGfFmj6hY2On+JrHQNP1Ky0uZoIDdW8LQrezFiqyNLIyfL0+XIGQT23hP9rDwB40+JSeC9OudQN7cXV3Y2OoTWTpY39xagm4igm6OybX7AHY20tg1lal+yjY6vaeK47rxJdyT+IvE+l+Kbmb7MgKzWRtiIwAcbXNsMntvOOlVvhf8Asb6B8KfilL4q0rU1ksVu72+tdNm0WwM0Mt0SZAb3yftDIpZ9g3ggMVJZeKPUR0ni79qPwb4Q+KafD6eDWtQ8QL9mNz/ZunPcR2guDiEyFfmwe5RWCjlsCsvRv2xvAWreMF0Awa9YI2uXHhpdYvdMePTm1KEtuthPkruYISvY9Mg8VkfHH9jHRfjn8R7PxTqviG8s1h+ybraGxtXmj+zyGRPs100fm2+5id+1jkdMVyHwr/ZC1q81jU7nx3rmoW+g2/j/AFLxbYeFoTbvBPI0jfZbhpkBkC7XLGIt97BOOhF5jfkd54d/bf8AhX4ii1i5Go6hpun6fpc+tx32oafJFDfWULhJJ7c4JkAZlG3AY7lIBBBqO6/at03VJ/C8Wn6frXh251DxJZ6LcWPiTw/PHNKtxBJLH5R8xFUsqZD5cL0ZMkY5rwd/wT/8H+F/DfiLw3Nq8194f1PSZtGt4o9I0+2vLaGSTfva7jgE00ikKAztjCjcrHmumt/2V9Rv77w5qHif4ma94pv9F8QWOuQG8ghit1FrDJEkMcMYCx7xKWdxkswB46Udv66ifWx598D/ANszxH8QvFmlnxVb6f4V0HVtV1y1srObRp0uPs+noWdnuTdFAy4+c+VjIZQBjdXuPwj/AGhvDnxnvJIND07xBZRmzTUbS61bSZbWC+tHYqk8EjDDKSOAcNjnbjmuK0X9jbQtNuvCz3Ot3l/a6JdeILhrZ4VQXS6tv82NiDlQgcgEcmum+CPwEv8A4OzQxz/EHXvE+k6fpkejaTpN8sMNtZ2qNlCyxKPNmAAXzW52jGOtC8xnIaJ+1xbafqfjOx8T2E13qFn40uvC+g6T4bsZbm91BYbeOcsU3HLKrOzNlVAA6d9m8/bK+H8eg6HqOnxeINfn1WG8uF0vSdIlmvraO0fy7p54cAx+U/ysDyTwoas7UP2QbQeIr3xNo3i/UtC8Wf8ACUXnijT9WgtoZRaPdWyW09u0UgKyxsiDrg5xgjFU4/2LbTQbXSLrwp491/w14ptYdSgvvEUcVvPcait/MJ7pnVk2pIZQGRkA2YHBpLzA6vXP2svBnh3xl4e0DULHxHajXZ7O0stVn0aaKye4uk3QRb3AbcQQDhSFJwxBBA4H4aftjz/EI+HLi+0l/CEOpeL9U8PGDUrF5POitY5nysolURuPJy5ZWAIZAP4qNU/YO0zUviFa+KX8c6xczW+qaTrA/tK0tru5eexWNFVrtk87y3EQJjDBd7Fuelbuj/sb6bpuqaa0/ie+v9I07xTqXia202W1jUKb6KdJ7cyLhmXNw7BjyMAU/wCvyAuab+2v8OtSsb7UPL1+z0+PRr3X9Pu77SpLeLWLK0UvPJZs+PM2rg7TtJBBxjmul+E37SXhT4xa9caLpFprenaimmW+tQRa1psln9rsZiVjuYd33kLAjPHP515xb/sM6c3h0aFqnjrW9a0nSvD2o+GvDNvd29uv9jW97CYJX3IimeQR4RS5wFGMZJNel+C/gLZeC/iHpXi2HVbi5n0/wfa+EEt2iVVeKCYyiYkHO4k429KegtT1eiiikMKKKKACiiigAooooAKKKKACiiigAooooAKKKKACiiigAooooAKKKKACiiigAooooAKKKKACiiigAooooAKKKKACiiigDmfiUpk+HviNR1Onzgf98GvMrHTfs8odmzJ2RWI7dyCP516f8RjjwD4hP/ThN/6Aa89hhLZA7jMjjnA/uivBzFfvIPsXF6F+zXzLe4ySmUHRyf4l7+ZVG8sJZIx5Mo46+Yxxz9WarEl19lh2Qcdsf41BvlaE75Mtn8q86daMo8rRRDBoZOPtFzweSI+c/jnP6VkeMvGml+A9IV2UTXErbbe2UgNM+OgGecdepJ7A8VU1TxYskDXiMv8AZcJ2xSo7B7iTH3VHp1yTkflxm+HrOXWtRub65WOXVEKkfaAAlsrKdpTPVh/jyDmoje/JBa9fI9CjThCHtau3Rd2UtD8E3t/eweI/F7pc6sxBt7FZNsVuScou1iPn7c4xkjnrXqGlyTTWwWSxO8Phlc5O3PBxjjp07fjVCx0iONjeXE7X1znJmlztXkcouOgx2HH41Zur5mUJuG1jhGBzjOevvnB59K60oUdU7nJUqzrSuxZstvRXQsobp6KCT+gqtrtjFrWifZ3llV7j54XGV2MrYA4OSMg9x+tFnd/bGeMCSIsCzsnRuDkY7ZGe9aFvGkMQjYs3IIUn7pIyCPTPFRTd23HqYpmH4bvl1S2MzGQSwzSW8kci+XtKgZyBnqG7H8611jt4bcJs3Ru4yxJJPB5Gevf9Kxbx5NH1aGeztlaG+YC4wpbZ8pG4DBxz1J7d+lbcG1V83/Vy5wpXj3J9j0/OhcsXyxRT7iSWkcLRq0ONqMhUtxyW/wAc0qCK3hVY444yxYsB0xxj9c1JEu5p1ZcCHJBBwM5xgexJz+FRXAMkwlbCueCoIP4j2qal+VyW39IWo2Zj5ZOcZ7ip7dm+zoRhWUkg56kDIz69CPxquY52JJIdfTpUDq0z7WJCLxhe/tXLTn7N3Ba6E146SSqoPyIp78kDJP8AhUdmpe5jZhgFgADTFmht5V2xrMScFeuRnkZ/rV9YYA8EqCRyXwY3x8uCPTr19ulNfvJ81+o6j5YqC+ZHZ3JicEBS+7cH2AsP1qG+tQJy0ahgo+ZwMDqcY7dMVHMRGxyBnpUsky3VuuYjM8fq2Dt68ccAH+dNVOaDhLdHMuxVVSrLt4fORg1InnR3CuCiPnPyjApluu65yIwoHvk1NOojYS8kdGA9f/1f1rljzdHsGojK73EVwD/q2DuuPmIB557/AM/51S/s+e+u23Dyw3Vs9q0pP3dtCwX55FIc98bjgfyqOa4aLBVA5xjGcVvU1avuaxk9imuiq0pWOZlI7kU2HTYGkETStIQfmGeB9aav2y4m2JiMt6MDgVpWdnHaLheW/iY9WNZaGmxNGiRErEqYAzkiqV0s98piG2KEHLSN39hVq4ZYY2cLj/d71kiK8uMuzbE7BuKb7CXcnupIbVQqnPuarLKGUMQRz1BxU1ppD3EnmzsDGvRR3qe6j8tSc7UHQClqAnmn7OqqCoIxmqKt9mcjrVqRmaP5TmqzpJJcISPkDCkwNWBflXIxkZqORtze1TtOm35Tmq6gs2TwKoB6qKWS4RcLuxSO21eOKobgznvk4oA0oJhuHGRViW4Rvl27mHUY6VXtZERsKCW7nFWJJByW49qA1IG+Zs9KqzXQGQoLY44FWJJRzUKypGuAtAETTS8fuyB70z7Yy7iVIHrtqWS/C8Im9qI/OnYbhsDHgGjUBlpFJeP5koxF2BHWtV28qIKvyj2qI4MqIv3Upl3JtUkcmnsLcZM42gE5qBmdsKAFRRwKi23DEEqBn1NCwys3PzH2pajEZXA9zWjDCLdUUnLfxGqsduwuEMhwMjC1auJhGCSKAFuH2x53Bfc1TSOFG3Fi7t/EaY6vdMPlyOvtS+XK0gjjCs+OWJ4Ao1A3fBMiN4ytFUYxbTfzSvUR2ry3wRYx2vjC1KszubeYFj9U7V6kO1fU4D+AjN7jqKKK9IQUUUUAfGsn7VXj+71o6jaS+FYNDuvHsvgC38OvazS6vBIJGiW9dxOquQwErQCNf3fPmDrVL9l2fxhaf8E+dc8XHxRJd+LtX03Vdaj1e6W4nljlUSKC3mTtuf8AdHBQxqMr8mQS31Ynwu8HR+M28Xp4U0RfFjIYzrq6dCL4qRgr5+3fjHHWtHRfCeieGfD8WgaRpFhpmhxRtFHplnbJFbIjEllEagKASzEjHOTS6NdR9bn52+G/it8V/CkemeKtP8VaZrF/pHwMsfEt6NYtbmeG82zPJs2C5GJygCPcFjllLbBu2r6jJ+2d8Q9X+MS6NofhjTj4dsrzQ7O9t7hY1lmF/BHM8i3El1HsZRIdkYhk8zY3zA8V9RaX8GPh9oenz2Gn+BfDdhYzWL6XLbW2kwRxyWbu0j27KEwYmd3YoflJZiRkmrNx8I/A134g0vXpvBugTa5pcaQ2GpSaZA1zaIgwixSFdyBR0CkYqm7snoeU/tAfF3xn4S+MHw68DeEtV8M6APFFnqlxNqfiWzluUia1jjkUKqTRZyGYHLcDn+HB8o+HH7YXxM+J2raHeWWlaBZ6Hb+A28Y6zZ/ZZ5ru7eO5uYGhtGEgCrL5CsjMrYDfxZ4+i/iX+z14V+Lfj3wt4k8U2UGtW+g2t5aLo2oWsVzZ3K3AjyZEkU5KmJSPeuz0/wAE+HtI1FNQsNC02xv0sU01Lq3tI45VtEJZLcMBkRKSSE+6CelLoM+H/Fn7WHjq4+FF5Lrz+EvEUXij4d3fi+zg0BLqBtJMbQj7PcutwXdW87aJEMR3xuMcZrqdQ/a6+IcPxsk8K6F4b06fw5ot/omlXkdwqLLcC8hjkeVbiS7Qxsoc7IxDKZNjfMDxXuPxC/Za8FeMfAviPwxomnWXgGHxIyrrN94Z0y1t7m+hzl43cxnO7+8QSO1dpN8JPBV54g0vXrvwlol9r+lxJDZaxdafDLeW6oMKEmZd649jR1uI+TpP2lviT45+EviTxFB4p8F+HF1bRfEU2k6JHBOut6c9g7oCD5xWZ9qEt8sXlllI34wfR0+KXjP4c/sK+HfGcN9pfiTxjH4f06ZbrUWFvDO0vlAb/Nn/AHkoR8YMqmWReNu8KPbLL4S+CNM1zVtas/BugWusaujRajqEOmQJcXiN95ZpAu6QHuGJzVix+HPhPTPBv/CIWnhnRrXwpseL+wobCJLHYzF2XyAuzBZixGOSSaXSxR8d+Ff2mPFfxM1z4b2OorYweKF8Wapo1wZtJvNOlsWTSZJ4mltPtTIzZIJXzZUKkYKtyPPvh9+1t8X/AAl8Hvh9p9td6f4q17VdI1nxFPq2qWRkPl292UFtK8t9EBht7NNuOxGjAiIUk/fWg/CLwL4Ug0uDRfBfh/SYNLuHurCOx0uCFbSZ0KPJEFUbHZSVLLgkEg8Vm3X7P3wvu9NGnz/DfwnNYLePqItZNEtmi+1OFDz7SmPMYKuX6naMnimI8++Nnxu8a+E/gj4C8R+HdP0nT/FnifVdG017TVt1za2r3rKrgtE67tpbhlJBx3rzLW/2r/irovxuvfBsOhaPqln4d1HRtI1ho7dbf7dJdwxyTTwyy3imEDzD5UXlTGTYRvB4r641bwro2vWdlaalpFjqFrYzxXVrDdWySJBNEcxSIrAhWQgFWHI7Vn6p8L/B2ueKrHxRqHhPRL/xNYgC01m606GS8t8dNkzKXXGexpdfmHSx8JeHf2oPGHww/Zn8K/8ACO6vY6j4n8nxPrV1bazYy380tra6jcKrGRrmBIowcIWLu/3Qkb4IqD4kfHfx7qWl/F7xXdatYT6EvgXwnrNt4YmjukjikvZSzeXLFcoy4bfuYDLjygdoQ7/uO++CHw61Kx0yzvPAXhm7tNLklmsIJ9Ht3jtHlYvK0SlMIXYlmK4ySSaNQ+CHw61ZYFvvAPhm7W3sE0mET6RbuI7NGDJbLlOIlKqRGPlBAwOKI6bhLVWR4HcftVeNrH41Xvwpk0rT5/FGm65d391JBaymN/DMdoLiKZRv4nkd0t92SocMdvIFJ+yL+1F8Qfjl4otE8S6HptroGr6C2uWk9mkcMlq3niMQ4+1yvOhBb98Y4sNGylBX0+vhTRI/FEniRdHsF8RSWosX1ZbZBdtbht4hMuNxjDfNtzjPOKzvC3ww8HeCdS1DUvDnhPRNA1HUm3Xt3pmnQ28tyc5zI6KC/PPJNNeYPyPkDUPj18R/h58SPi+n/CQ6XqUN1490vwtpKaxayi10Rbm2idbiQif/AFKqSpQBN8rbt67to+gP2ePixr/xAuviBofiVtK1DU/B+uHSH1rQonisr8eTHKGWNnkMcieZsdN77SOtdzqXwm8E6zqWs6hqHg/QL6/1q3W01O6udMhklvoVxtjmYrmRBtXCtkDA9K1vC3hHQ/A+jQ6R4c0bT9A0mDPlWOl2qW0EeTk7UQBRn2FC2B7n53/D/wAWa98P/HHh3Wta1u58aaf4on1i2sfGnh/xdPc22tv5Nw6Q32lyndCIhHgPBtERRRnDV2WiftMfFCLwPoVp4SXwtptrpnwgh8e3A1Szu7xpJUaRWtkY3IYKyxjDuzspyTuzx9g6f8Fvh9pHiK91+x8C+G7LXb4Ot1qdvpNulzOHGHDyBNzBgSDk855q3b/CvwZaQtDB4S0OGI6X/YZjj06FVOn8/wCh4C/6j5j+7+7yeKXSwdbnyPdftweLbz4jeBE0dNFvPDGtatoej6lZDTpfNspr+2SZ0+1NcLukXzAQqQOu37zqQRWl4D/a2+IHirxd8N5ribwkmheNvEer6Sugw2039q6dDZRXJG9zMVd2aGPcfLULuAwd2V+lv+FG/Dj+2LfVv+EA8L/2pbrbpDff2Pb+dGsBUwBX2ZAjKJswfl2rjGBXm3hf9jXw34d+NUXxGl1q+1K9tr641O2tJLKxhxcTRyRF5p4oEmuNiSyKnmuxG7JJIzT3f9eQLY8r8M/tw6ze+FfhnquqXvhqz/tzwJrHijW5FhmdbOe12CLCJIzrHuMgZcMxKEA5BrvP2R/2hfGXxd8XeP8Aw14wg08z+HoNLu7a8sbL7G0sd3FI5Dw/abjbjywVJcMVYFkUnFev6b8Cfhvo17d3dh8P/C9jdXazpcT2+jW8bzLMAJldgmWEgA3A/exzmtHwb8LfBvw5aY+FPCWieGjNGsMn9j6dDa741LMqHy1GQC7kA9Cx9aOtw6WPy28VfFHxjo+g/GvwPBrusm78b67rV/pN0t3JvsYtMvNQkvEifOUXyra2XauAAzete2+F/wBo7xP4B0uWHTItNbVrjRfAOmRa1rUtzNDA9/byCS5uVMwUqu3+DyyxYbmPFfbEnwj8DTSJJJ4M8PvJH9s2u2mQEr9rz9rwdvHn5Pmf38ndmnSfCfwRNYahYSeDtBax1C1gsby2bTITHc28AKwQyLtw6RgkIpyFB4ApdLD63PjTwR8c/iB4e8beLvDsPiHw5d6/4i+J/wDwj3/CSXkM0uj2KRaRDKwjt/PDB5GiKrD52BIzjccZPn3g343eJ/Bd54f8XXuoyeJptL1L4jahNa2F3K1pfG1hSSNEyzfugQduc7QeK+/k+B/w4Hhm78Or4B8Mf8I9dypcXGk/2Pb/AGWaRFVEd4tm1mVUVQSMgKB2q7pPwm8E6C9o2meD9B042TTta/ZdMhj8gzgCcptUbTIAA+PvADOaey+ViN7ep4z+yX8evHvxc1LWLTxnpWnw28em2OqWWoafHFb7hOrFomhW7uGKgBSkpKhwT8qkYrwG48Ra34P+OaeML/xBdeMPDl98Qv7Kg8SeGvFksdzYeZOYk0m70mbMTwoSFPlKGwvmdea+7fBvw18JfDmO7i8KeF9F8MxXknnXKaPp8VoJn/vOI1G48nk+tVP+FPeA/wDhMv8AhLv+EJ8O/wDCWbt/9u/2VB9u3dM+fs35980dU0V0aPmOP9orxp478N+K76813wdpGh38fibTLLw6onh12B7COVVkWTzGWVzs3svlx7FKkFq4Dwr+1n8Svgr8KdEtNbTQvEyv8NdN8SaXceTPC9s8l1BZ4vJWlfzlAmWVnURnhhj+KvtxfhH4GXxBqevL4N8PrrmpxPBf6mulwC5u43GHSWTbudWHBDEgirMXwz8Iw+V5fhbRUEOm/wBjR7dPiGywyD9lHy8Q5APl/d4HFID5W8RftZ+P/A+reIfBV9N4S17xDb6xoOl23i2xtpoNItBqYlO66hM7srReTwomG8SxHKZxWe/xs8V+MfjF8PPDmt39jNeeGfiTcaHeat4d8y3sNVj/ALGnnGYmkfayFgHjLuFZRzX1dpnwf8CaL4VvPC+neC/D1j4ZvCWudGt9Lgjs5ycZLwhNjZwOo7VLpvwr8F6Lp+kWGn+EtCsbHR5muNNtrbTYY47KVlZGeFQuI2KuykrgkMR3o6i3Vjo9PvrbVLOG7sriK7tZl3xzwOHR1PQqw4I+lW6zdB8P6Z4V0ez0jRdOtdJ0qzjENtY2MKwwQIOioigKoHoBWlTGFFFFABRRRQAUUUUAFFFFABRRRQAUUUUAFFFFABRRRQAUUUUAFFFFABRRRQAUUUUAFFFFABRRRQAUUUUAFFFFABRRRQBzvxEAPgPxACMj7DNn/vg1wLXEe0Ig8tR0U9/8a7/x5FLP4J12OGOSaZ7KZUjiQu7HYcAKOSfYV5stxI2N2mav/wCCu5/+N14eYQnKUeVXKRPIyhf61ma00s2nyiO5jslXDyTSA4VQck5BGOB9OOatSTSNwNN1fH/YKuf/AI3XF/EK11XxElnodtoGuNZXkmby8XTrhFijXnb/AKv5sntXjqjVTvyv7jqoRjKdpOyKuixJ4yjTWIbqGy0mGQRWP2pMK53csVOMk4J+uPx9Ks7W1063hhgjWOGEAmMoGDDPHX+I1jTaXFDodnY2mk6iEs3Xy4ZNHuNoCgDIPlHH4DPXpmpbbWrm4Uzf2DrsU4JcQTaXcKpYdCWEZ/L3r06dCdOCSWr3CvW9tLTRLRLyNSRPMwpPmHO3a5zz6Kw5449hmo7PSws26bG/PyqpBHuO2TyKr6XcXPlo9zpmpxy7dioul3RC+p/1f+c1a+3MrY/s7WCPT+ybnH/oFYyozlK7jsc1y4mIcRqsYDKx2hcEDGByff8AkKZ5yq4ZlG/9223zMZwvHG09qgm1J/OUppmrEZj/AOYVc8YUA/8ALP2rOGrXkagDRdYLdN/9lXBP/ourlGcbWi/uK1NdIflOYVIUKADh+x4zjj+dRB5I1RW5VONp6ev9aoW9xc3BL3Fhq0cfOIxpNyWPuf3dSLdsrcaXrOG4O7Srnj3/ANXWc4VGvdi0XFppxZakuCJFYAADsBx7/nTZVWNi6hdp5UkZOPeqrXMx/wCYXq3/AIK7n/43SLcTdDpmrY99Kuf/AI3XM4VpL3ov7iFroK3m3AwXbb7HFDKsJVF3Nu4LZ/T6UPdShcLperH/ALhVz/8AG6iheZpg0mm6wFXkj+y7nn2/1dQqFVu3K/uNOZR0juXPJjgkjjH+sYDj68/yxTpLjasbRndEdykjg5Ix/LH61VikleOZ307VluJG6/2Tc/d5yP8AV8dqSK+u4V2jS9WaP+4dKucdOv8Aq619lODuovXy21OVrUlvGBjQ7hLISQWwQccYz79ax1026VgfmRDxzcMeNpx8vTOa0oJpJm3TaVq0ZHQrpVyAfqPL/lUskjGE503Vt3bbpd16/wDXOsZYarUfNy/gyGrmZFpdyjN5YlJI4IumG456Yxx1rZWaCGLyZWJYY+585BHYkkZqsuoXMbKU0vWMA5K/2Xc4/wDRdQSNMJCE0vVivYnS7n/43RGjUpq8YO+2wJWNCSaJ4kBkIRSWO5eTnHTH09ao3EkLEsZHK54yNv6ZNRtHPt4sNW+n9lXP/wAbqSNHVWZ9M1WVlX5QdKueTjp/q6Tp1ZP4H9zLjoyfTYQ0bPhjuH8R5xT9S1O20G0M9y5SLcFzy3JOBRHdS+XDnTdWBx8//EqueD/37rJ1xr/UIZIbfTdWiOPklbSLhtrYyrAGIjIODyKuNGpdJxf3Gu5JJ4u03yw0l7bRKSAN8qgZJIA69yrD6g1BJ4gsPtCrd3iRQmIThmOEKE4DbumD9axJtD1yaRY10+RbUSqwSTQbknb0OcR4zt+UEen4VJNousi3l/0G7mukCLbSf2Nc4RVC5UgxcAkHGDxXQ8L1s/6+QI6S/wDGGlaXsgmuVjdkEgRVZjtJxnAHTNZreItOvI7mc3chhtwm8LC4I3gFRgrkkgjgetZzWetyXEom03U5rctuRDpE2R84bn9yfc/j3PzCW5tdYkvLqaPTNQ23BjyjaLOTtC4YMxiJYE9j1HAK9abw3SzGacGvaSIfOOpWkUJJQb513ZBCkHJ4wSAfTNFzrFhbtGWmUFgGQgFgQTgHj3I5rOjXxL5MiPY3EaeZG6x22h3Q4zmTcTH8xJ6cDrzVSa38STSLnT7rywgyBoVyH34Bzu2njzPm6Z/Gj6r5P+vkJNmraeKtMkt3lS4zGrKrO0boFLNtHUDvUy+KtJdkxqVrtLYJ89R059fSsvTbfX7c3PmaXOMqBC40W6VuGz837s8cA8d/TGafBY61b3DSxWN0pbh1bRrrBGX4yIuRyvpk7umaf1Xyf9fILmpda9p0lukyX0MlvI/lrJE4dc4JxkZxwp/Ks/8A4SfSo71LX7Swmb7qeTJ83zbcg7cEZ7/j0qRLfVLVsQ6PcQRZyUt9GuQT8xwM+UOiHGfc9O9ZbHWZpm8/Tbtrfzi6x/2Lc5C7s9TGfm/rz9Z+q+TC5pWvjXR3jHkXPmNujjwInGXcZVeR1II/OorPxdpmpeddPc7I4kRtrxuMB1DKeR3Uj6Z5xVdLHWI1SX7FdediHcy6Fchzt5cE7DkZxjgYx2PNSWNrrdrDCr2V1K/m/vWOi3PMXA2geUO2f061TwqvZJhcsR+K9JuLdLgXiRwOMrJMDEp68ZYDng8dabNrlh500TXaRNCVEjOdqjKFxgng/KCeO1QfY9baOCSexuJ7tQxdo9FuUTd/ARmNjxlu/wDEetRmy1uOZpl0+WSRtwLHQrpSflIU5CHoT07gkZGaPqqfR/18gua91rWkaJ5sc19bJPEMussyrt4Jycn0VufY+lMm8TaZpsIu7u8jEbB8PGC6/KwVgNoPIJxj2PoaqWum3MlxM2oaTeXKsTtcaLcByCW+9+79G/VvWthsSR7G0fUmXnIbSLg9eP8AnnWbw/K17rf9egyoPFWmmG6m851jgMYkLQyAjzMbOCuTncOlLca9p8arI10jRkZ3R5cYwTkkZwODyeKmkjiaDyf7D1FotoTYdHuCMDGBjy+nA49hVZYZpWj3aVqsSRcRquk3I2gAgAfu+OCenrS9j/ckGpF/wlWmSMfKv7aXaCT5cgYjBUHgehdR/wACHrUq+JLDcsa31r5jHaF81ckkgAAZ9WX8x61K1rGzKx0bVGK9CdJuSeoP/PP1AP4CluIVugPN0bU5D5iy5bSbk/OpBVv9X1BAx9BS9j/dl/XyDUqWPiLS5GS5k1K2jR13J5koXIIJzg+wP5Grd1rWm/akgmu0jJgFwN+VBjOcHJ46AnGc4Gaklt7ea1khl0PUZklULIr6RcEMB0B/d9BUFxGFkjlj0LUvOjG1HXR7gFR6A+XwOT+dHse8JfcSVrzxZpcc3kLe28WMZLyBRyAep9iD+Iq7HrWl2sUbfboZPNZl8yNty5UZYFhwoA9cU63hQR4l0fUmbBA3aRcHAIwR/q+4qvewxtbrDF4e1AopLKv9iz7Qx4Jx5fWj2PeD+4o6bwTdw3niqwmt5UnhktZmWSNgVYZTkGvUq8k+HsN5J4ugkls76CGO1lXdcWM0KjJTAy6gZ68V61Xv4OLjRSasZvcdRRRXoCCiiigAooooAKKKKACiiigAooooAKKKKACiiigAooooAKKKKACiiigAooooAKKKKACiiigAooooAKKKKACiiigAooooAKKKKACiiigAooooAKKKKACiiigAooooAKKKKACiiigAooooAKKKKACiiigAooooAKKKKACiiigAooooAKKKKACiiigAooooAKKKKACiiigBGIUEk4FR/aIv+eqf99CuE+PvhHVvH3wN+IHhrQSo1vWNBvrCxLy+WvnywOkeX/hG5hz2r8fv+HV/7UH/AD107/woaAP28+0Rf89U/wC+hR9oi/56p/30K/EP/h1f+1B/z107/wAKGv1g+C/gi78E/B3wJ4c17wit1rekaFY6ffTJ9llWS4it0jkYOz5YFlY5PJzmgD1z7RF/z1T/AL6FH2iL/nqn/fQrmPsNp/0JA/792n/xdfn7+3p+xN8Yf2gPjFp/iL4d6daaPocOkQ2ckE2px2jGZZJWZtkZIPDrz14oA/Sn7RF/z1T/AL6FH2iL/nqn/fQr8Q/+HV/7UH/PXTv/AAoa+kf2DP2JfjF+z/8AGS+8R/ETTrTV9Cm0mazS3h1SO7YTNJGytscgdFbn3oA/Sv7RF/z1T/voUfaIv+eqf99CuY+w2n/QkD/v3af/ABdedftEfDvUviR8D/G3hfwz4Tjstf1bS5rWxuJGtoVjlYYUl1clfqKAPbPtEX/PVP8AvoUfaIv+eqf99CvxD/4dX/tQf89dO/8ACho/4dX/ALUH/PXTv/ChoA/bz7RF/wA9U/76FH2iL/nqn/fQr8Q/+HV/7UH/AD107/woaP8Ah1f+1B/z107/AMKGgD9vPtEX/PVP++hR9oi/56p/30K/EP8A4dX/ALUH/PXTv/Cho/4dX/tQf89dO/8AChoA/bz7RF/z1T/voUfaIv8Anqn/AH0K/EP/AIdX/tQf89dO/wDCho/4dX/tQf8APXTv/ChoA/bz7RF/z1T/AL6FH2iL/nqn/fQr8c/g7/wTY/aK8F/FvwT4g1tLC50XSdcsb++gXXBIZIIrhHkUIeGJVSMHg5r9ZfsNp/0JA/792n/xdAHT/aIv+eqf99Cj7RF/z1T/AL6Fcx9htP8AoSB/37tP/i6PsNp/0JA/792n/wAXQB0/2iL/AJ6p/wB9Cj7RF/z1T/voVzH2G0/6Egf9+7T/AOLo+w2n/QkD/v3af/F0AdP9oi/56p/30KPtEX/PVP8AvoVzH2G0/wChIH/fu0/+Lo+w2n/QkD/v3af/ABdAHT/aIv8Anqn/AH0KPtEX/PVP++hXMfYbT/oSB/37tP8A4uvP/wBoD4f6h8RPgn448M+HPCaWevatpFxZ2M8jW0KxzOhCMXVyVwT1FAHs/wBoi/56p/30KPtEX/PVP++hX4h/8Or/ANqD/nrp3/hQ0f8ADq/9qD/nrp3/AIUNAH7efaIv+eqf99Cj7RF/z1T/AL6FfiH/AMOr/wBqD/nrp3/hQ0f8Or/2oP8Anrp3/hQ0Aft59oi/56p/30KPtEX/AD1T/voV+If/AA6v/ag/566d/wCFDR/w6v8A2oP+eunf+FDQB+3n2iL/AJ6p/wB9Cj7RF/z1T/voV+If/Dq/9qD/AJ66d/4UNH/Dq/8Aag/566d/4UNAH7e+bGxAEik/UVxZ+MXg1ZfHEb65HG/glRJr6vFIv2FTB54Y5X5wY/mym4ZBH3gQPy0+AX/BN/8AaJ8A/HH4f+Jteksf7E0fXrG/vgmueY3kRTo8mE/iO1Tx3r7w8Sfs669q/wASPEmsQyWA0fxJqe7VYmlYST2cVvZvbKRtwSLi2lQqePLuHOT0pa3sPoew+Gvit4Y8WyaSml6hLN/a1k2o2Jms54BPbqlvI0qmRFG0Ldwfi5HVHC9Z9piwh8xcN907h830r43sf2RvHFv4Pj003OlfaIrNY3h+0ny7nbBoKNAxaJwEk/sq5jJKMNsi5VgStS+Kf2VvGV94d8Gf2Hp2i6dqumT3kohutQiuLbS2mnjlUohsNkiDZuKwpbuGOEkwTV6XsTry36n2TRRRUjCiiigAooooAKKKKACiiigAooooAKKKKACiiigAooooAKKKKACiiigAooooAKKKKACiiigAooooAKKKKACiiigAooooAKKKKACiiigAooooAKKKKACiiigAooooAKKKKACiiigAooooAKKKKACiiigAooooAKKKKACiiigAooooAKKKKACiiigAooooAKKKKACiiigAooooAKKKKACiiigAooooAKKKKACiiigDyL4361fL4g8FeH18TXPg3SNXmvGvNZs5IopVaG3MkUIeVWVdx3OeMkQkdCa6f4MeJtQ8ZfCXwZr2r7TqmpaRa3dyyx+WGkeJWZgvYEnOO2a3/EXhfRvGGmnTte0mx1rT2dZDa6jbJcRFlOVbY4IyDyDjitVVEahVG1QMAAcCgB1FFFAHz4vjLVl+M3nSeK7hP+Kpbw+3hdnh+ziyGmG5EuzZv8zeBL5m77p29Kv+JrHUbz49Q/2R4x1q2tNM0w69q+nyXaf2dsZXhtYNpT5Fd4ppWbdkeT/t5Hq1x4J8PXmuTazcaBpc2sT2pspdQks42uJLc9YWkK7jGcn5Sce1XbLRtP0+4ea0sba1keGO3aSGFUZoo93lxkgcqu9to6DccdTS6D6niP7MOseIY5NU0HxTrreJtai0rTdTk1S21oalZv54mUiMiGLyyWhZto3AqyEN1r3+sXw54R0Lwhb3EGg6Jp+iQXEzXE0em2kdussrfekYIBlj3J5NbVUIK8x8B6t4gX4ofEHTte1qHULS2+wS2EMVuLeK1jlE2IxlmLMdqZYn5mzgKMKPTqy7rw9pV68stzptncyTPDJI8tujF2ibfCxJHJRvmUn7p5GKQHh3wb8Ra/8A8LZvrfXtdi12LXItTvtPXTdfW+tbSCG8RFjaAQoImCTRqCHflJAcGvoWsTSfCOheH9S1HUtM0XT9N1DUnEl9d2lpHFLdMM4aV1ALkZPLE9a2jR0sAtFFFABRRRQAUUUUAeZfHRr9vCiwaT4mk0HV2Z5LS1g1C3sZdQdELeUJpo5Nqr/rG2qSQmD8pOd/4T+I5fGXww8Ja5cTPcz6lpNrdSzSQiJpHeJWZigJC5JJwCRzwSK1vEnhLQ/GWm/2dr+jafrmn71l+yalapcRbl+62xwRkdjitOOJII1RFVEUBVVRgADoAKAJaKKKACiiigAooooAZJII1ZjnCjJwM188fAn4+S/E74ueMbS6u9QtbH+zLK603Rr/AEi4s/sSfaLqJt8ksahpZAIWPzEfNtXPlsT9FVmXWgaZqU0kt3ptpdSyeSHkmgR2byZDJDkkc7HJdf7rEkYNAHg/wW8ReI4fi1e2HiLXV8Q/25Dquo2Labri31naQQ3yIsTQiFBCwSeNAQ75McgPNfRdYuk+D9B8P6lqOpaXomn6bqGpOJL66s7WOKW6cZw0rqAXPJ5YnrW1R0AKKKKACiiigAooooA+fP2mvGHi7TfEXhHw54Zv/wCyIdStdSvri9GpRacS9ssJSLz5IZgMiSRtoTLGMZIQOa9d+HPiH/hMPh/4Y10tcONT0y2vN11EsUp8yJXy6Lwrc8gcA9KveIvCuieLtPWx13R7DW7JZFmW21K1S4jDr91grgjcOx6itZVCqABgDgCjo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9k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26749" y="6552411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1: Project Location for Habitat for Humanity Affordable Housing development in Flagstaff, Arizona. [1]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547" y="976232"/>
            <a:ext cx="587830" cy="961702"/>
          </a:xfrm>
          <a:prstGeom prst="rect">
            <a:avLst/>
          </a:prstGeom>
        </p:spPr>
      </p:pic>
      <p:pic>
        <p:nvPicPr>
          <p:cNvPr id="1026" name="Picture 2" descr="mage result for arizona map flagstaff lo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27" y="3632764"/>
            <a:ext cx="2263530" cy="27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758453" y="3087197"/>
            <a:ext cx="1907501" cy="13566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94054" y="4443836"/>
            <a:ext cx="1871900" cy="1720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7462" y="3193715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Flagstaff, Arizona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8452" y="1331526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NAU Campus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8453" y="1804539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Location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3"/>
          <a:stretch/>
        </p:blipFill>
        <p:spPr>
          <a:xfrm>
            <a:off x="4406350" y="1457083"/>
            <a:ext cx="6380614" cy="4774567"/>
          </a:xfrm>
          <a:prstGeom prst="rect">
            <a:avLst/>
          </a:prstGeom>
        </p:spPr>
      </p:pic>
      <p:sp>
        <p:nvSpPr>
          <p:cNvPr id="25" name="Triangle 24"/>
          <p:cNvSpPr/>
          <p:nvPr/>
        </p:nvSpPr>
        <p:spPr>
          <a:xfrm>
            <a:off x="2413302" y="1370730"/>
            <a:ext cx="233101" cy="241205"/>
          </a:xfrm>
          <a:prstGeom prst="triangle">
            <a:avLst/>
          </a:prstGeom>
          <a:solidFill>
            <a:srgbClr val="005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92693" y="1852045"/>
            <a:ext cx="274320" cy="27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2163239" y="4321932"/>
            <a:ext cx="637555" cy="39188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4579" y="4504572"/>
            <a:ext cx="604368" cy="2699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I-40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58025" y="4321932"/>
            <a:ext cx="156554" cy="182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4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14736" y="4480256"/>
            <a:ext cx="6661887" cy="2121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97748" y="1599293"/>
            <a:ext cx="6578875" cy="235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736" y="-73592"/>
            <a:ext cx="7731124" cy="1501139"/>
          </a:xfrm>
        </p:spPr>
        <p:txBody>
          <a:bodyPr/>
          <a:lstStyle/>
          <a:p>
            <a:r>
              <a:rPr lang="en-US" dirty="0"/>
              <a:t>COST OF ENGINEERING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3588" y="1243684"/>
            <a:ext cx="7553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8: Cost of Engineering Services Breakdown for Personnel and Travel on the Tiny Home Affordable Housing Site Design [1]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49" y="1567653"/>
            <a:ext cx="6578874" cy="2354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4736" y="4153614"/>
            <a:ext cx="75534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Table 9: Cost of Engineering Services Breakdown for Personnel and Travel on the Tiny Home Affordable Housing Site Design [1]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35" y="4480256"/>
            <a:ext cx="6661887" cy="21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0"/>
            <a:ext cx="10018713" cy="175259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38965"/>
            <a:ext cx="10018713" cy="4596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[1] Habitat for Humanity Tiny Homes Affordable Housing Site Design Proposal for Flagstaff Unified School District in Flagstaff, Arizona. ABK : Anna Kurn, David Borja, Michael </a:t>
            </a:r>
            <a:r>
              <a:rPr lang="en-US" sz="1600" dirty="0" err="1"/>
              <a:t>Bulriss</a:t>
            </a:r>
            <a:r>
              <a:rPr lang="en-US" sz="1600" dirty="0"/>
              <a:t>, </a:t>
            </a:r>
            <a:r>
              <a:rPr lang="en-US" sz="1600" dirty="0" err="1"/>
              <a:t>Abdulrahim</a:t>
            </a:r>
            <a:r>
              <a:rPr lang="en-US" sz="1600" dirty="0"/>
              <a:t> Abdullah, </a:t>
            </a:r>
            <a:r>
              <a:rPr lang="en-US" sz="1600" dirty="0" err="1"/>
              <a:t>Mobarak</a:t>
            </a:r>
            <a:r>
              <a:rPr lang="en-US" sz="1600" dirty="0"/>
              <a:t> </a:t>
            </a:r>
            <a:r>
              <a:rPr lang="en-US" sz="1600" dirty="0" err="1"/>
              <a:t>Alsulaiman</a:t>
            </a:r>
            <a:r>
              <a:rPr lang="en-US" sz="1600" dirty="0"/>
              <a:t>. CENE 476 Capstone : </a:t>
            </a:r>
            <a:r>
              <a:rPr lang="en-US" sz="1600" dirty="0">
                <a:hlinkClick r:id="rId3"/>
              </a:rPr>
              <a:t>https://onedrive.live.com/view.aspx?resid=565C70869A7714A1!116&amp;ithint=file%2cdocx&amp;app=Word&amp;authkey=!AmFru8ZQYdBNQkQ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[2] Karl Eberhard, Tiny Home Designs. </a:t>
            </a:r>
            <a:r>
              <a:rPr lang="en-US" sz="1600" dirty="0">
                <a:hlinkClick r:id="rId4"/>
              </a:rPr>
              <a:t>https://karleberhard.com/multifamily/#/habitat-soliere/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[3] Habitat for Humanity Tiny Homes Affordable Housing Site Design Proposal for Flagstaff Unified School District in Flagstaff, Arizona. Anna Kurn, David Borja, Michael </a:t>
            </a:r>
            <a:r>
              <a:rPr lang="en-US" sz="1600" dirty="0" err="1"/>
              <a:t>Bulriss</a:t>
            </a:r>
            <a:r>
              <a:rPr lang="en-US" sz="1600" dirty="0"/>
              <a:t>, </a:t>
            </a:r>
            <a:r>
              <a:rPr lang="en-US" sz="1600" dirty="0" err="1"/>
              <a:t>Abdulrahim</a:t>
            </a:r>
            <a:r>
              <a:rPr lang="en-US" sz="1600" dirty="0"/>
              <a:t> Abdullah. CENE 486 Capstone: Report. Available: </a:t>
            </a:r>
            <a:r>
              <a:rPr lang="en-US" sz="1600" dirty="0">
                <a:hlinkClick r:id="rId5"/>
              </a:rPr>
              <a:t>https://nau0-my.sharepoint.com/:w:/r/personal/alk299_nau_edu/_layouts/15/Doc.aspx?sourcedoc=%7B7764cc5e-9fbb-4301-8510-6df88ffef1f1%7D&amp;action=default&amp;gad=2574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[4] City of Flagstaff, "Title 10: Flagstaff Zoning Code," 24 January 2019. [Online]. Available: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https://www.codepublishing.com/AZ/Flagstaff/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[5] City of Flagstaff, “</a:t>
            </a:r>
            <a:r>
              <a:rPr lang="en-US" sz="1600" dirty="0" err="1"/>
              <a:t>Stormwater</a:t>
            </a:r>
            <a:r>
              <a:rPr lang="en-US" sz="1600" dirty="0"/>
              <a:t> Management Design Manual – City of Flagstaff” Created March 2009. [Online]. Accessed March 2019. Available: </a:t>
            </a:r>
            <a:r>
              <a:rPr lang="en-US" sz="1600" dirty="0">
                <a:hlinkClick r:id="rId7"/>
              </a:rPr>
              <a:t>https://www.flagstaff.az.gov/DocumentCenter/View/58133/SWMgmtDesignManual-3-09?bidId</a:t>
            </a:r>
            <a:r>
              <a:rPr lang="en-US" sz="1600" dirty="0"/>
              <a:t>=</a:t>
            </a:r>
          </a:p>
          <a:p>
            <a:pPr marL="0" indent="0">
              <a:buNone/>
            </a:pPr>
            <a:r>
              <a:rPr lang="en-US" sz="1600" dirty="0"/>
              <a:t>[6] City of Flagstaff, “Sparrow Ave Record Drawings FINAL”. September 18th, 2018. Print. </a:t>
            </a:r>
          </a:p>
          <a:p>
            <a:pPr marL="0" indent="0">
              <a:buNone/>
            </a:pPr>
            <a:r>
              <a:rPr lang="en-US" sz="1600" dirty="0"/>
              <a:t>[7] “Engineering Detail 9-01-010: Underground Utilities in Streets Typical Location and Trench Detail,” City of Flagstaff Engineering Standards. [Online]. Available: https://www.flagstaff.az.gov/DocumentCenter/View/14939/Title-23-APPENDIX-A---STANDARD-DRAWINGS?bidId=. [Accessed: 05-Mar-2019].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01" y="876299"/>
            <a:ext cx="10018713" cy="175259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8009" y="682152"/>
            <a:ext cx="9698848" cy="586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76" y="-546104"/>
            <a:ext cx="10018713" cy="1752599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3420" y="6182628"/>
            <a:ext cx="2743200" cy="365125"/>
          </a:xfrm>
        </p:spPr>
        <p:txBody>
          <a:bodyPr/>
          <a:lstStyle/>
          <a:p>
            <a:fld id="{87968BA4-085E-DD4F-8E54-545E608268C3}" type="slidenum">
              <a:rPr lang="en-US" smtClean="0"/>
              <a:t>4</a:t>
            </a:fld>
            <a:endParaRPr lang="en-US"/>
          </a:p>
        </p:txBody>
      </p:sp>
      <p:sp>
        <p:nvSpPr>
          <p:cNvPr id="16" name="AutoShape 10" descr="data:image/jpeg;base64,/9j/4AAQSkZJRgABAQEAYABgAAD/2wBDAAMCAgMCAgMDAwMEAwMEBQgFBQQEBQoHBwYIDAoMDAsKCwsNDhIQDQ4RDgsLEBYQERMUFRUVDA8XGBYUGBIUFRT/2wBDAQMEBAUEBQkFBQkUDQsNFBQUFBQUFBQUFBQUFBQUFBQUFBQUFBQUFBQUFBQUFBQUFBQUFBQUFBQUFBQUFBQUFBT/wAARCAKX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ryP9pv43TfAD4YP4og0uPUma/trAy3UkkdpYiZ9hurl40d1hj6ttUk8AYzkAHrlFfNXgX9qq88RaP4Wu9S/wCEXC6x4kOhwX2g6lJqlpqcf2Z5g9qYkLRyfKVMc4XBU88jLPh9+3f4G8UfDnTvFGs2Gt6Bcahd38FvpMejXt3cPDauRJcKscGWiVNheQDYjEoWypoA+mKK8i+Mnx0h8CfBS2+Ifh2O18QWF7PpgtGaRlimgu7mGISAgZ+7NuH0FdX8TPir4c+EmiWuqeJLyW3iu7qOxtLe1tZbq5u7h8lIYYIlaSRyFY7VUnAJ7UAdlRXjF1+1v8NLXwzpWtrq99eLqV1cWNvptlpF3PqXn24zcxvZpGZkaIcvuQbQQTgEZXUP2tPhrpt/oEEuq6g9traWb2uoxaNePZL9rbbbLLcCLy4mdgQFdgcgggYoA9kxS182eC/2w7Lx14lbSbfSptBaPx1ceDgdXs7tReeVBM+6FxDsEpMDExscIuNxBZQew0D9rL4ZeJNfk0qw1y4eTbdtbXkmm3Mdnf8A2UE3AtbloxFcGMK2RGzHg0vMOtj2SivI/hP+1D8PfjTrceleFtTvri9m01dYtlvtKurNbq0LBDNC00arKochSUJwcjtXrlMAooooAKKKKACiiigAooooAKKKKACiiigAooooAKKKKACiiigAooooAKKKKACiiigAooooAKKKKACiiigAooooAKKKKACiiigAooooAKKKKACiiigAooooAKKKKACiiigAooooAKKKKACiiigAooooAKKKKACiiigAooooAKKKKACiiigAooooAKKKKACiiigAooooAKKKKACiivHP2hv2gH/Z10nT/EereFb3V/BjXEVvqesafcoZNN3yBBI8DYZ0+YcoSeuQOCQD2OiuB8d/FW18LfCLUviDo1vH4p0m1046qgs7pUW4tgm8vG+Cp+XkevrXZ6fNPPZxSzxJDM6hmjjkLqvsGIGfyFAFuiiigAooooAKKKKACiiigAooooAKKKKACiiigAooooAKKK/Nr/h4l8V9S+Ini3w9Yad4Nt49F12905EuNLvJJXtoZmRZSwulXJwoPTk5wBUyko6sD9JOnSgc1+Znxa/4KFfHT4ewwXdnpPgG5tZXZdt3pt5G6BVyST9s5HHoMZFRfDf/AIKXfE3xZZ6bea0ngTSbC886L7bDpl5IkM6ZwjqbwEA4Xn0bPao9pEnmR+nFFfkfe/8ABWD45R8w+FfAqRM2I5riyvAp9Rxd4z+NW2/4KxfFvckA0nwClzGiPOzWl0YiGXI2t9rHfI79KXtYdxcytc/WX8KPQ1+UOrf8FSvjboMlkl14e8BvLcxmRYVsbtCRjqCbzGAfz7V33gT/AIKEfGDxNobX99o/g+2ZnHlpFp13gqfc3frms5YinFXbNKadSXLHc/SCj9K/O+0/b/8AincahNbNp/g9DHLs3f2bddMsM/8AH37D861NU/bQ+MGk6XIk83w6i1tpVW3guLO5hjlUkAkbr0HjPP4U5YinFpN7lxpykm0tj79or4o8N/ta/E7UvE+pWF0fB8ljHHFJZ3Nnpl2Vn3D5gHN1tbaQQdvTvUerftcfFDw/daxc6nB4QtNGt5I0spf7PuWluMoTJkfagFwcD6Gl9Yhew/Zy5eY+2e1L96vzV8Uf8FFvi7oup6FbWmi+D7uO9uvIuG/sy7BiU4w4/wBLxxnkGpvid/wUc+JPw9h0seR4LuLm7n8kwNpl2H56SKou8lPf+R4qpV4Rdrmai2nJbI/STpR0r8yvBX/BRb43eKI/EE0vhvweLPSVYSXMGlX5VZASArZucYJBGc45ArW8A/t5/HDxlC15LpngW103YJI7j+yb4FskAKFN596l9Yp3tcXbzP0fGKK/Mnx1/wAFEvjf4HFzJd6L4FhTBFnG+nXzfaX6AK4ugOvbHA/OvTvhf+1/8WPHfhMeIrz/AIQWztDDvkt49Pu/OtmH3/M3XWCoI6jr7USrwjuOC9o7RPuilr8+If8AgoV41m8dQ6SbXw7b6VcLL5GoNpN0+50AwhxdYBOc49B61ueHf25fGusSI7y+EW0+UlYr+20+5aLKnDZ/0nP17r3Heq9tBbjUWz7p9K4f4teBdb8f+GYbLw94suvB2q217FeQ30NutzFLsJzDcQMV82Fs/MgZScDDCvk/4vft0eMvhb4g09TaaDf6HcbFaaLTLh5Wym5nXbdEBeRgEZP6157cft/fHyO3E0HhzwPdFnKLEmn3YPQncT9swFGOT68deKXtqbtZ7mcpcsuVn0J4T/YjXw/4q03xLP4qsjrEfi2HxVfQ6ToK2FhKYrSS2WCC3WZvJyJC7SFnLMDkc8cxe/8ABPKS60PQ7L/hNdLu5dAuNUXS21bwst5AlnfS+c0c0TXIEk0cnzJMCg7NGwznwbxV/wAFIvj54YsbeWfwx4FWdpWiMa2F46yfKGDI32scYLA8cFag0T/gqB8YLzUoba90TwXFHOSkcltpV7KQwUsdy/awQOPSnKtBaMnmjzcq3Z90fEr9nlfGv7Ptj8MNJ1m30A2K6cLbURpayQo1pNFKp+zRvEoVjFjarKBu46VkeKPgN8QPHtvo174g+I2jf8JR4b1aLV9A1PSfCz28FvIIpYpY7iCS9l89JElx8rxMuOG54+KtT/4KjfFya4S20PRfBWobo1ljuDp16UlDKNoAF1lcHOST3HcGt63/AOCifxws/DulXutaJ4EsrzUpZkgt00+9O4RgHODdd8+tUq0W7X1HzK7j2PpO2/Y31XQ77SfFWhfEP7H8S7fVNU1S91+60VZ7O6fUI4o7hBZiZPLRVgh2YlJUp8xfJrB8cfsH61468RWmq6n8VZ9Zmtv7Jmjn17REvLmCeykR2MEizRrBHMVJdEQMSR85GQfONE/bG/aP8QWMN5Z+CfCktvLgJIdNukVs9MbrwZrj/GH/AAUn+Lnw98SWmm+INI8Ex23mBb+4s7K5nNkvHLBbw/Nz93OaPaw6PYqTsrvqfUWm/sh3en+OE1X/AITKOXRYfH9x49g01tIImWae3nhmt2n8/DKTMrK3lgqEIIbdkUfC37FdxoC+HNHu/Hkmo+DvCK6h/wAI1pP9krFPaPdRSRZuLgSn7QI0mkCgJGTkbi2K8d8J/wDBQbxj4our2S2l8I3WkxiWSC+h026VZI0JJJ3XWR8oJ5HFRa5+3l8WozDqOlaB4Ubw4wz9uubednkGfvoqXOChz1J4GTisZ4mnD3ZM1jCU1zI+kfhN+y//AMKv8SfD3Vv+El/tL/hEvBZ8IeT9h8r7XmWKT7RnzG2f6rGzDfe+9xz7xX5x23/BSvx43i6Hw2/h3w7Le3NuJLe4WC4SJpMnKN++YrwM5rc0v9uv4ivcvBqt98ObK+gtWu7jTIba6e4CgkLt3XKhs46YyPxFae2i1zGcbN2R9/0o6mvzI8Wf8FMPinpdm81ho/g1Qj8te2N0AFHU8XQ59v51g65/wVQ+Llquk3em+HfCF3p95A0shOm3nmIw/h/4+wKbrQjuzOVSMW02fqr+FFfmT4F/4KeeO9evoJNWtPCllpkiDPk6Tdm48xjhUCG7+YlvSvUfEX7ZXxO0rwVb6/ax+D7vd5bTWzadcLLErlgNyC8JUgqPX7wqI14S2KhJTV0fctH0r8x9B/4KY/EvxDrmu2FnZeDz/ZZUHfo92rSFgen+mdipzxUPi7/gpV8X9F0O1vdN0nwbfPNIy5k0m8RduAQcfbMj05putCLswvpc/T6g1+Y3ib/gpZ8V9F8K+H9VgsvAk9zfwF7m1ayud0Lg4PH2zIUngEir/g3/AIKOfFPXL7TYtRsPBcFvfJujnt9OuiMkkKObz+8MdqI1oSvboHMublvqfpVSZ61+Y/xC/wCCjnxy8L+NLnSNN8L+D7yxRUMd5Jp14QcjOTtusAdfyrFX/gp58ao7eSSbR/Ae6Nwjr/Z14gGc4O5rzpxSWIpy2ZEqkYy5Xufqn9aPrX50fDz/AIKBfFrx9ps/2fSvBq39tMEmZbC6MIQ85B+1ZJxj2561z/iD/gpR8T7fbLoTfDvU7aC5NretJY3atE5baoA+19zkZ6HHFae0iVzrTzP03NAr8oH/AOCqnxgVXEOg+DrqVZNoSPSb0bl9R/pnY5H5VPqn/BVT4oabugNp4GF8V3iCTS70YB7E/bPvA9RxxjFR7aAvaRtc/Vg0Cvyh8M/8FTvjVeXDDVvDngeCH5WU29ld7nQnBIzdnpxz716p4m/b++I/gvRYb/Vk8Dxm+tXu9MjW0uQbxQBhV/0o4bJAI7ZqvaxKjJSjzLY/QraKNor8lJv+Ctnxg02+klvvB/hUaUoUu0GnXbSxbhwGJutp5+lWl/4KrfGDULGa50zQfBU5jnSPyp9NvYm2vnaebvBPA79/ek60ELmR+sGfanV+en7HP/BQH4k/tAfHOw8E+KtH8LabY3FvdTFtKtblZyYkLAqz3DqBkAEFa/Qkd61jJSV0UmpK6HUUUVQwooooAKKKKACiiigAooooAKKKKACiiigApKWigBu2jHNfOfjvxN44+JP7Reo/DPwr4wf4f6boPh631m71G1sYLq7vZ7iaSOONRMrKsSCIliBliwGRivNfi3+0Z8Q/hTpPi60ttasfFniTQvhpHr/9pWyxQ6XNcG9eBrlIQjPvCDdt83YxXAVc0ulw62PtiivmGy/bA1PTtSbwp4j8EDT/AB6dS0TTrXSYdWE0V9HqClvtSTCFcJEIrksAh5hxkbhXb/E3x9rnh/8AaI+C/hmwvfJ0XxCutnUrXy1Pn+RaxyQ/MRldrMTwRnPNMFqez0V4d8XP2iNQ8B+OZPCPhbwVceNdbsdDbxLqcY1GOxjtbASNGCrOreZKzRuFjwB8pyy8Vg6H+1zc/EXxJa2fw7+H2peM9JhsNK1HV70X8FnNZR6gpeARwycTMqAu/wA6BQOCTRuB9H0jV8meIv23L+z8beJPCWn+D7KS/jsNan0W+j16G7jnn0+Le6XKRKRBuHzBRI7cYYITxznhf9sjWPC/hPwR4p+IlvdxpcfDE+K7+20yaGWK8l8+3jikVPJVlkl85SFDhE8wqQ2N1Ja6gfa9FfLPib9tLVPAWm+IbXxT8M7rSvGWk/2VcLoEGsw3CXVrf3X2aKSO4CBQ6yBwyMoGVGGIO4epfBD4yXvxUl8ZabrPhpvCfiHwrq39l3+ni+W9jJaGOeORJVVchklU42jByOaYHqlFFFABRRRQAUUUUAFFFFABRRRQAUUUUAFFFFABRRRQAUUUUAFFFFABRRRQAUUUUAFFFFABRRRQAUUUUAFea/Ha3ivPDOhQTRpNDL4m0ZHjkUMrKb6EEEHqCK9KrB8S+ENK8YQ2kWsWz3UdrOl1CqzyRhJkYMkg2MPmVgCp6gjIxS6oD4k+OdpqH7HPgPx94Xjhub/4I+MdLv7fRWjDSN4X1OaF8WjdxazOx2H+BztOAcn7ztP+PWH/AHF/lWV4j8K6R4x8N3vh/W9Ph1XRr6E29zaXQLrKh7HPOe+c5BGc5rZVRGoVRgAYApgOooooAKKKKACiiigAooooAKKKKACiiigAooooAKKKKAGjpX5V6p4LttL8deONQskhe6vdXvm8xeXD+fJ1PoCTxX6qnpX4oePfFV94B+KXxI0PTmlv7rUda1HUTaSsSiRmablAPVwMqP8A9fHiJWSCye55Z8R5PEWu+HdL0yc3Oq3enztNHqU6DyyjcFSQPmPC9T0J454z9c0iaPwPp2m+Hru0nGoXH2+/it2QvBIEEaAMvUfeyvTgZ617D4J+MHhnVrOxsvEcx0rWpwyyCWFY7cyAqCExwAx6DHUGul/4VT4L1KLUI7GysWkJaKf7Gqwyq3cEryrdDXNF8vUxcHJtpngfw/8Aid4WFje+EPE+gi31SN3jtdSs/lTzen71D1B/SuS0Pwnc3uvHTLi0jl0xnaIfZ5VznOQ+epA+ueT9K774sfCS18Dw2+saNe273k94EiuBOXuI5gBICxxjORjOetaMOk+JNeg0i5so47XxFJGLqbbCFIaOQhwFx91gM4468UaNXjoTZ3SktjhNU8Na1o1ppti13HcQ2rSCVhJyq7uELHJ4bPFew+GvEF74R+EeoaxcSf2xbYDabEsYjba3CxnA5wc84yMGsGfw2n/CwtRttdM1ha6n5bwXUjqqfaX2YjCkdfl9fWuy+KmtaDpel6J4Rv55Pt88sLK9vGdqgsymTkY2g8EA5Gc1xzblaO9z0sPTdNzqfJFa21p5/Pv4oSZJrdblYeh3FVbb+bEZr3f4R3em/EDwudTuLNtOnZgslrd4dkIUZ6j1z9a8Ji037DfSW6SFLaMC289TkjnqM5yeB19a634X+JIbiPW/HFvPe2djfSra/wBk3C7NksahQwYHAVgMnHU1rWi3y8qKw9Tlk3J6H1hoN/aafZ2+iQeSqiNkChwgG4sd23HGSe3U4rwr4tafN41l1Dw0LV7HT5pPJnkkGGdyNgYntwQBj9T057wX4jm+JWqXT6bqNveRWcqtfGKQK0IydvQZPIOO3X8cj4k/Fm58HeOrV5BHq+heJ5ILN7iWU4hRU2s3TC5LqT7IfXgjGUXbqVOpCUb7Jm//AGDD8P8A7Bbzzpf6Zp6AM90QdoClSWYjpjnOeorxXxhdahr/AMavJvtIW+8Lw3TwW7Lud41IDEhuyFhnHoeDW1+0Xq2qatHb6HoepWk9vqMcsM8KnL+bHLtZDznHBBH0/CT4E+PfEGu30GhanpVtc2unWgVr23+YTuCCu8Z+Ulcrkd196r7N76nJKSc+TZHoP7K3xC8CaP8AFvxhFcKbCWKxktri0vJQEcpIVOzacODgEjaeoA71X+PXi3Tb+3bWfAFlq3hC40aXz47WZAltqlvuVZJFiJyCDt6gHDbsdTXjPxc8PXXwt+JD+N7axEtjJdCext7aPCzq4+aNm6jo3HbnivUtI8daX8ZvCuuzazYQ6TYWKNcpNMVc/ZirYZT1Ei4KnHfGOeBS6NGfMpRcdmc9puqz/tQaougLdw6IZokvdNMzsuZkDLJHIwIOMFiD3xg12PiTUf7D8Ow+GdH2+TaxiO4ljckXEg/hBPJUN3749hXzBpdlr+nzX1xpNw1tZ293HdLdySt5dvEmRkkrxuyhz2x0r67/AOEEWyj1rU/7b0+Wy8P2kepXckMm4iNkMiEZAVs4PQ9vpVtKUlJ9CKEvclbfqc54X/Z11rW/DthrtvdLpl1eI1xdWSyOiyFtrKV3A7T8oBJAzjt1rxnwT8WNQ8H+JtVstT0mQ+FZZdstrbsnmW8wbHnljjaSuSfXAHSu88C/HbxhcaL401m/8UW2pamYY5NKZ1ItoyjAzJ5YACjYc8+mR1qHxH4JsPiJpWleI9Ht226ksj3qxyMAtxyHBHoAuVJ65zipnJK0X1NKcXJ3h07nrOqaLCmn2j3SjVtBmVnsbxV/1bMvb07Er7ZFedaf8Hrz4L+A7bxBNqbC2CPNKkcgnRmYqETJHQk57csc1sfBHxd4g8nxR4e1vUG1TR7W1iFpYXkXlSHGzDoAowwVThh1JBI5rrNN1ax8QeGb/wANXl+w8OaplTIy5a1kBB/eICCMHG5cjsw4qIyUJWi7tFygqi5rb3t8j5g8b65/wlWk6deXmlPZa3CJIrtrOUyeSrkGKQA9D8pGOv4YrktI1vUJtUsrTQruS3ix++kuSkZO8kElyflPGfx7V7P8R/hi1j4i8SeA5L7T9N0R4o7nSri6lS3km+6xAJOHJfgflXjfi5rnwvcSaVqcdx5c9qUaSGFDv3DG4HqDkYIGc1q+VtWd2zz5RnGV2rHRX1vq/g3TYIItOktNQeZnSGM7CYlYYdGXjofu9M54PNe8fCqw1r4iabpGsWV3He6iLx4tPW8IaW3k2rujXoqDqNuMZFfMOjapqt1Zp4a/tK+v7ORfKjSLEixqxUsyk5I2lei4J59cV7L4K8P2Hh/WbeOS91i2sZ1AaeF1s4o3Ccj5lz8xGcAc1NROUbJG2Ga59HofV+j33ivwP4mNp441aS/t5LOS9XS7JoDJIseGZUMWCpwpAycgmvBfjhdfDvxVJqGg6Xpclil9uu0uLiD7KJirbsE45OG3BmxnBrmPE3xAGg+LGSCa4u4Vi2rqsV0zuFeNWGFUcA7ipA545Fctp/g6/wDidb293c61bG4zIAjRL55gjyUjVAV7B87geg9K5+Vtaq3Y7K+sXGErkHw1+waLdaj4ehXygmXdY2bbLC4CswY8Y7ED198V6Vq+m614d1qyey+yr4WfRmhtdHklfEsQdjuC4+aUF/m2ccgHGa8x+Afw/wDEXiLxhHaalH5SxllFxFHlI4WBzuYfKFVgjcnOB3r1TWNS1DQ7WG+mPmReGBPPNaogaWeFgu9EY9BxvyPQnmtklUjZ62OOg3GK1+Z4dZ6rH8M7i3vbu7jvZJ5mjt476NpHAbgsSWBUKSCR+FanxO8LL8QtDg8Y6baW9lqckax3McFw7NC43BmbjIwAMcnOfavTdU8H2nxntIdat721stItbiSGO1jhMrwszbmMjuBuDNtOVAGGJrl/hr4p1fxZN4g+Hlvpsd/PHLI7TXUi28cO0hWQKoJIBXOc/wAXpSU1rZ7E+xlF2S32Zyuk+G9X1j4c2c1y8epX8FwyQ+TMNzyIAQHJ7lXH1z65r0X4c2vhjWdFu4/EN5b6G0NpK3l3j70tLpc4UsmMeYMY3HHzDp1ropPgra+CfCeo6jAfKnzCZY0l8wLncpw3fBP4Y6VxPw6sNF8Tatruh6NpN1a6PAkMxmkvJIGnnAKyAsuQy7hkA4/w2jy1VzNESo8jUp7nH+FfFR8PeOvs7apLfaLPM8STtbs3lmT7rLtGQAw6YPfHWvbvgN8LdSs9Q8Swa9rUH9napabY49SAFw8hY+W4LDcApI+U9CRwK+dNa1weJNQnuNBWaC+tZzFDDeSbSyhiM4B+b/Oa+ntP8Q6X8QvCPh69s7l7jW5pliZLKFj5VwqYcFzhRhsDk45FY6uDWzFhZSc7voV/h/4J8tr68sNPtTqdpJ5F5HdEiPaSQGODnAcc/X0rk/itpMejeD5JpbS1WRy63slgrqQ5bcm0fwAg7Rg87TxXpd9pdtpPji0t7nUYbyw8QWqrLewsDE0p4ZuOOJF3cetchrgn+Idtf6fpWr6db6RYSYuV+yyG5m2FtrMMjgnOMHHtWNSMY6npunem4R8zwK68RaF4w0Ow8MXWoGW5tIJJZWmxG+7cGWIMQN5B/Hn2r1DSPgVqPgX4Vya1LCwtprmKeCXzSzJG6kHGDwCdhzzz6V5h8NPDF3Z+PrWyiSG7iuJJESaBlVwuCwZiTzkDr161718TvB/jTS9D0LSbORJNOkvNl4skweBImKsMkE4w43Zz1H4Vrze/FxlptY4qMFKLqSvpp5HiGt/FLVJtSuLoIupaYqtFHYyWxjfgnLDBw2D3Oc8ZrsND8ON4+Xw5p6aTHBb6lM7JdsZfs8MiAAmTI46uOP7o4ro7XUPBfhHwvql14ugmivbGXyoZLZAxYscbSew3AHOD1rnPiDrXiq++G+ny6JHN4d037dHfpd29w0c07eUUVlPUjbz8oAPWrTnGWsbW6ij7t5T1PYYLrQfgeqamlhcw3Ds9vb6d5jJ9pXaFeSQH5QmeQpXPT6180+OLzR9c8XXlz4asF0uC2Hn6hbTOJRDlgxcDAypDYzjjNb/wt03w3qGprpGt+JtTt7y4cH7VqgWS3icjJBkYrwcdunpWt46+Etp4Z8UTQaFqEWq6hq1sYZZCyoqKRk5UMSy4CYB4O7PY1peMtVdsJydSCcFoee6tqtlo9wdd8O2kl1I9ztjs5VwqqpGdoySVYNwR6dO1Sw2tprHiCLUvNGn2V9O0m26TbsfkMvPUscYI7Y49KvibS9Z+HPjq004agLW6eKFLgpEHjiQgMrNnK9/yJFR+KPHE2uXN1DdSxDSI3VYo0tiBmJiC4w3BfcePQDNZNc1rLQhW5XzdOhR8YRmHxCj6VeyQW9iMzXC5IkGMkDBAZR6eua9H0O6sPiF4AvpJ76eS+0OyuLjRbaeIFX43Mm08jlc8VgeHfBNvr2g6nqdkrSsgKu0cXIb2Q4B4I/D8qn8N+LLKTwnYG6ki0/xLpty1ulvJCIjeQ/eDbe5BYqfUY9Ktax5bFU07tNaMs69HF4v+GmlaroNtZ2/iWadINU0SFgxCojDzMHlN/BGPU81yMw1Hw/s0WGRXhvbRVltpo97WzbmIlPGO23n1ruPhp4q8P/Df4iT39/ZOum6wjKLtsN9lbIY7QRkqDwcHpjrXPfGzXNGvvFF3e6XcW97p90vk742KO+csxQ/xKD7e1c0eZS5WtDT3eT2l9drfqfQ//BPPws+i/tfaBObaYIdMvF+0SbcMTA2RgdDxnFfr/wChr8df+CZeuamP2mNB0eVo304WV5NHIzFpXAhcKSen8TCv2Kz7V69H4C48v2dhaKKK6CgooooAKKKKACiiigAooooAKKKKACiiigAooooA8w+J/wCz54V+Kmt2Wt6hJq+keILS2exTWPD2qT6ddtas25rd5ImBeMtztbOCSRjJrDi/ZB+F9vpV5pVvoL2umXXhc+EJLOC5dY/7PMrykDnPmGSRmMmdxJya9roo8gPnTQf2V2tv2h/DXj7U7631DSvB2htpGgfaZZ7nU5mkHzTXk8jYcoHmVMA8Skk5Arv/AIs/AXQPjFqnh3U9U1DXdJ1Tw+bg6ff+H9UlsJ4vPVUlG+Mg4KoB+frXpYNLQB4br37IfgrxPZ6auqal4sudRs7ObTX1keI7tdQvLKWQyPa3M6uGmh3E4Vs4zxjJqTxF+yD8NPEWtWGoNpd7psVvbWVnLpulalPaWV5DaNutY7iGNgsoiP3d30r26igDwfw9+xf8M/C/iS11iyt9YY2Z1AWmn3Gr3E1lax3qOt1FFAzFY0fzGYhQDnBzxU+lfsd/Dax0Sz0e5sdR1nTLTw9P4Wit9W1GW4H9nSyrIYck5AUogQggoFAGMCvcaKAPDrH9j/4e2uj6lY3Ca1q8uo3NjcXOpatq895eMLOUS20QmkYkRI4yEHHJzXo3hX4caN4N8ReLNa02KZL7xRfR6hqLSSllaZII4FKj+EbIk4HfJrq6KACiiigAooooAKKKKACiiigAopKWgAooooAKKKKACiiigAooooAKKKKACiiigAooooAKKKKACiiigAooooAKKK8r/af+LEXwP+Afjfxq7Yn0zTpDaKejXLjy4F+hkdM+2aTdkNanOfs6/tMab8fPGnxa0SzeAnwb4hOmReS3+ttvLCiU885miuMEcYA/H3evwo/4JUfGZvh3+1hZaZfzt9h8ZW8mkzMzcfaCfNhY+pLps/7a1+69O2iJ6hRRRQMKKKKACiiigAooooAKKKKACiiigAooooAKKKKAG9zX4AftTeILXUP2iPF1zZzRWj2mrziGYKRIJY52V1bHXLg4Pp9a/f8Aboa/AH4tS6dH8cvH32y0iku5PEmpeU7LhcC5kyCTncfp6jpXLW2OetJxtY4rxFaTeOLq6YXD7prj7R5cMu5UYjPlqM4wteq6R8Kb3RPCn9tw69Lp0ogWW4nuGLwShBwXYEMOF4IIwD3rjvhTbx+LPFl14YW3kVIYTK9xuETsvG8KNoIJyBkdASa9f+PWsf8ACN+ENO8P2Efz38nlmFcqjRIAChJ/hOQMdxmuTWO+xnFPWUmeI6T5Pw98QXf9syR65pE94nnrDlym75i6schxtB4z6c19S/FDx54at/irpXiKwkj0rSZtLhXbMiovClBkg8Bjg7q87vPA58B/BPTfE3irS5rS4kmzFHaorLclW27dpOScMnoMBueMV5Rb6t4j+LGo3On6lp26HUoFji+yRhTC0fJVFPUYTGOvB96Ubzu3obxtTWurdjvPEsmpeNPilaNLJb3Ph202mJUO9GfaDuHTLA5UEe9exX3grSrqztvFN9GRqFnb/ZYomY4JJJBIPuc/hXlXwp8H2XhvSfJttUGqEXLM9iz7XiwMHap+4Qcnjj1r27xzcWOn+EtFLpdJqty/nBXTaiIBhcg9SeuenFYeylKUUtkejColTlKe7/pfceRahNaNNDYalK1uuqSvAGx93CMRk9uFI+tYesabrPij4XWfhyzs7i3t49SlRGikz9qCtlXLEE/3fX9a2viBpd7b2vhwHSluodUuR5bPMVAVWx94dic8EelWvFmsSeD9D1nw54fhkiu7URXlle7CYE3yBGUZJwQBn05+lb1Je+kcUYv2cm3Y4rT/AIi33wp0XX/CPhXQV0jxDD5IOqrNvLKRubKlSGbkLj3Ofb0/wb4b1n45aH4VijjtDr8ayPqxuLd2htU3YRmIwNzY3BM8/TJHnnwD8dWHhfxtFaeNNOXxDoNxmy1C/ug2YVIysiyLyNpxljyADzX6J+A/COieFdBtrLRYUg00gSLKr7zMTzvZ+rE+p/lV6WsZ0/3nXQ+OtY+Gdz4F8aajrni0aTFNbBVivplWK2n5AWcAn5fvEleeQ3XFd9pug2Gi6et74Z1+6ullgS7nubFU+yzHLDaj4Pb+EHIC5yOa9D+OXg3RvjFp7eH3s4r57FjOb7HFqAPm59xwR06dxXmJ17wLpPh+10XwzrCLFoNt5qhGBOQxJKgcsSTyAO4+lRywi7RWrNYaSbb0/U8C+I3xeaXxdaaHeaTdNoelz+W8s0bGOZ2xuJHBCr2xzya5OYPrPjDTILRv7Ht7ic6fA1qxhQR+YRsZedyNu3EnuTXt3xZ8FQeNNN1fU7GC0tLq6jVp7SJZEl3gAmVRggnjkZGS3QY5+cvBlxc6T4n+zSTyzqZGhS+88brWXjbIvByAwHTIqJK0m7WZyybvyy6numpfD+5sPBV34bvj9hguVeV7RmxHO0T4WR5MYyeMKTznODUvgPTrrVfg3qGi+Jtaj0u2u71DZfblbyZ7eJJJFikfGQFI4LcfKo4rzr/hdni/xhG1prTrLCkDxu8/yx3caPvifaODKGC9Pvjr61f1jTxoU2qCXVxMupEeWMM6QqzJIUcbeBtkxjHAJ6VPPKLV+h0JQV+Ta1ixp+pW/hTSfEMugarY6nc3FoI7uxlJRWBXchTIG47SV4P8Qz0ArMvPG2pweFtLstG8Qy6YgiktNTtIVBm8tjmIsW6Nt43A54PSupk1zQdJ0PSr+30mS+W8KyNHMFUWsTHY7dydpiDcgA1534kvNO8Qate6hpGqCyvtPykrTRbVZg4w8a87u3GON3vSbdSTk1Y0k3Tgkn/W5a1rxprep609pJr92t7pl2Zbm68zbI/CGNGZTyI+V547V1/wx8cXdlqy6brjXUt/Lb7Ly3UKgJVsR3C7sAybSSQDllDZrlNNvLvwnqkOrTWH9oSztGuoTY/dOkili6HOCwbaeR6iqXi7TdQ0PxhoqKX1m/byr57qK2Aj8wsQrMVf5+nPHQ+9OOuxnzvdvqep/Hr4Yy+KrW4vNRvkS/0LT3isRJnZt3bwAw5PBJX6Y6isr4W/D9vF3hG31PxKTf6la5hinmwN8QPr6jJHvivXfB+hXnib4dy32pv9nltYhuW9UqPMH+tXcx+4W+ZT2OfWub8ffHLR/DfhxI9K0+105reMJPfIu5HcDpFGRjJx1PfOBQozqRVjbljGbc9mjhfiD8I9S0m/0nWvCkLWEFvIrMrELCzgggHPGPUD1r1DxRY+GvE3w31LSdY1rT5dUngiltTbCWT7POpBPMa49RXzzefETXtU0FdW1OxvYhcLMHmaXzJoBgeXJhh0OTxgdB6itr4X+NYNW8F6hZ3eiXev3U8DW1rqLTNG8EhBXzXG8ZHIIwM/KQauKUo2U7pdjNxUZNKNub+tB918L9Pk8N6Bb2msXE4SdvtSWsEgCoSD94kBhke5z6V23gDTdJ8I6k11DFf6hcJdfaLZZrrHlgqVKHblipB5HFVvAug3fhXR0t49E0uCxVWVlvlkuJ+p3Mp6c54Fd54R1DWPhva3I059K06CO2SFG1BRIcIWYMSSAGIbaTzkKO9Kc4NpN3Y1h3BKUtCSfQNTsNAvNfuoY/DXh/eFkkdSq5P3VWPJZzzxn1rktFWHxh4PuPtBkuru1Z1kaRQFubctlHXH93IU/QGprHx34Y8SaTe61rFpqlzBp0Tz3MMMisGm3k8KCVD7WTjAHHHfFPXPiXoa2tvqHhK0+yLIha3tLzI+8cYkYnoRnK478Gs1JqygtDWUKUI3b0NHTfD7+Bbc6vo+vW2jaVrEsemmG+jMyzXGwlQM8RkAPg9+nWsmSCbwR4tn1LR9Ik1LVEjLC2kkMTfPnc4IySM+p53deDWQun3HjfwqNN1t0t3ndpWS2kPlJKpIUjnjg/Ubvc1es/hGmhrpGtatqF5JqUzr5EMdyXuLlc4QMckgHj1z2FKpTgoJRTbbONSbkuXZaouweKPEj/DDUrzX3L32oXTvaWqqMxQpk7eMk4bC881m/DHVrbxV4Di8uzutE1ZP3d5rFlHsFwVUDaQ4YE/xE4HJ4rrrXwr43sfGSay2hxzaWbcW1nYXEyxCG53napV+QNpYkHkkA894vjL4RtrbTRZC/wBNs59QQSyaHaRnbC6kHcGBztJAzu7jjGcClNQ9w6JU5SXP27nzP4iWz1q7tNS0m3kN1G7HZMuxk2MMlgOu7OeP6V33wj1mLw/putW76dc2VvJ5kkUcmoOgnlwOVQD7xAxnHGB71a8A+A7vUPDfiHV4/EtjqWq6bNGl5pKkeeIyM70GPmI6bR79xWlofg2W7vLG2NtiLUFlEDyRMVityCJXVuiOAcYP8WeARXRHRN3OCMJrXZMveBNP8T6lH4iu9WvLi4iaUapZw3Ct5ibzmQL6DADEDpt4716Bp/iDwj4Lie9s9TsTPfIDdWaRvNcq+BkFCQo5yQScciqNjNeyRy+G/Ct1NPotuDFNq+oD5/LPBRWOSq44wOW+nFeffEr4AWln4mvdb0rxDJDbWcSN/aCnEcrbQcDHucd+nPpWbpwqWVTddjscnSSktTn/ABp8Q7/whqllD4T8NpFbkNKb3UAHkkQsQUUcIBj2P17V3Pi6512zXSL/AFWW98Si+09dRW206XcY4yD8pGOMEAHC4HrUS+JLPXLHS9Q8XSfaJooj5NrexKrKFG+TdxlgDnAXoGwBW54d+PXh/VP7WT/hH7bQp5TcRwx2rloSAuVKsy8gA5wfQilN+xV4RX6ioyTk4z0Ry/j610z4iWOm3ulwPp+n6pBGypeESGCdcK6se+GGc8cNUSp4G+HupNY+Jr+X+1dPj2tJiSWMMFPyIQSMjH3cAcisbwJ8M7yz0PWr3T5Hu9NVPte8yjGcgMVQ47HJwOiis/Ufhlc+JtVl1nULuK3sLo73uZZFCq+MZOT1Y/zpzqLljNmPNJO9ON2zqfCPx3so2u7rU9DW60GFdkDWO1JYWbhGcMxHX7wHTtWR48+Iy/GS80u0trC8j8SabZrDJd2sQ/0i4U7VmVU5BMYRTkclc8ZrC1T4MX2g2ataXotriSUbZoSVdlwcjHt6/Sup02+1f4fzT+K7HS7W5vFVYpJ5o2EUi5BZZMdDxwc8+lRCpGautg5Kz0locnrPwR1+30G61i5t7uO7jiE8j3c/lmTLhd2ATzlgcHB6k4rqPA/gm08R+GdT0i8Utq32c3AUo0bsF+66c4IzwSpr3X/hONL8WeC438YPZaY99HHdWENrHJJJHGQd27AyoY45PXHSvPvBvxubxV4fvPDep+BW1SfTv3dsdJhkkCqcgNJ1KHgZw3Ofes6nNb3djejRgmuZ3unozwbS/ElxounyW8tzcM98pRYbSU7SQNo3HORnGex7Vmf8I0upXlq7TyLdh1S3nzmWRwcgKN2B/wDr9a6HVvD8sf24SyyadcI37q4eH5JADhkAXPKhh7msTWbiaTTxbPJAkcQCzySfK+BgfIucqetbws7tM4ql0ktj2BtPs9L1KK08Q2zG2eOO9h+xtgKzoCMeqkcHvwPSuR+HfhbRdS1TVbDxNqEdrZ2qSSxXPlYkEmP9WFA9SvzEVyFn4g1TR/B6wW+kSLJDIYra4mk37kwSDz3BHQcYPHStXWvCaaxrVlr0lo1zBfJGZJViYwmQRKXTngFGJXPOdue9W4x72Nqk46dT6H/4Jm29sv7VGkNBMtxts71fMXOB+5f5QD0xj0r9j+5r8gf+CdEOhJ+1RoL6f5xvXsr1m/cxiEx+Q2CjLgjnsR2zx3/X7ua7qK5Y2Lp/CeCx+KtUuLzVUOpX1xcJql9CkMM5UJGl1KiA4ICgKoHPp3pLfWvEcqhxfXTK3I/4mL9D0/hFY+oXD2un68lqAlxJrGp42jk/6ZNz+HFaGiXhvLW3wG+WNSzYwCdo/wAT+VfMVa9WM5JSe76s7o8u1ixqGv6/pts1xLeziJRkqL+Un6Zx3/yayf8AhNtfnaMQX9/GG+6tzcsGcnoODx/9cUzxxG9xpojjeQPyRsYDHuSeBXMeGZpYpyzuvzORGzAuV4OcnHt0FZfWKt/jf3sXMlK3Kj0Sx1jW44EF5ql60igbmW6k59fQCsvUPEPiJb5ktdW1Jo+pXzmyAawG1qS3vgjTNOCdjGTKqvYnOe39KtWlxqFn9klNpE8LxJune4G4ZUkjHOeePxo9vWf2395m7S6WLPijxlrek+HYrqLXNQWaSRVDmc55YZ46dM1NN4o1zy7Rl17UIxIm4s0zYY+n+fWuS+JWrXMmkxJcW0cCmSEptlDMc4LcA8AHjPfBqGz1s+Wn2kYgRQi+a46eoHU//WrOpiK0asI8z2fV90Ercp3+neJ9d2mK51K/eVcMXW6O3aTgDqOauat4ovtH06S4k1S+kcDCqLp+vvz0rhrXW4bW7keNSkXloUY8txk8kn+fSmr4jtriCa5uEjEk0uY28s/IoA+uST3FX9Yrfzv72TdJWN/WPFer32lsmn+KNTsrzySTIj+btYjg88ZB+o5PB7c/pfiDxU2pRm4+IGsXFtN5sRSFYgkblQEwducqcnng55yOKju7h5LNw5LqwAG1QVyAOcDA796ztNsY7rSZJGu5ILuHeTbxj+LsfYnI71SxVZac7Ij70rHTx6z4wj1oXA8X6hdabGrg2vC+a5YhSG6qo5HXnaDnk07V/Fnia1kAj1/Uk3M2P3vAAOe/sM/n7VmafqTvcLGQMzQbgsgwPLC5AGD3Geah+1pqGrRQTfPtkGwkZBU5znpyvr3ApvE1pfaf3lyV3obFx8QNckjjFprWpSgR7nlMrDJx2H1/lRpfjbxLNIYptd1At8wBEpJB7E46j6VzuqKbXVpVgKrG2A0SqQDk5JH4e3JqvHqUS7fMYhXyBsbBYH3rN4it/O/vZk20zutF8T6/LeSrc67qUsNvHvdvNIDkgkAbT0GD3qFPiJq24ltR1Ax4YlhcOAvUgdfTH51kR6hcS6C08aLGl0VJfGAkY+VR+IH6msGTUN9vIskgHmNghUwTzg4Hp0H1zVfWK38z+82laLsjv7fxhq15cAJrGpJCoy2Z2yeOBntVrV9f1lVMtnr9/GsZG5Hldt3r/SsfRWl8rdPDsQD5cgZX16Acc9f51uLDFcQrIwZiwO1Wzj16dO1H1ir/ADP72XZMxtQ8aeIo75I7fVNUMIOJH84kDj/6/wClLD461lbeV31y/k2KWOJmyOyng4wetS2enG3up0XdJCsePLYg4J96xJNLmt7qXzI1MDn7gwrbjyRnnHoMfnU/WKv87+9mfLY67w/4sv8AVYGY6rqAbjrcvxnoDz14Nabavfxxbm1jUAwP/Py/Pt1rg7W6uNOYzwuCmPubuBz1IHuK6HSPES3qeTM3l3I7FfvfT/Cj6zW/nf3mkXF6Mtza5rSICdZvlLYI/wBIfHJHHt+NRz+J9VEIJ1a9icH+G6c7uRwAT9f/AK1WZPmhZJmJXHPGAaxPsbfavmAxHhtzYOByM4/PiqWIrfzv7zblXY1l8Rao0cROr3yic4jxcv6+v+etLrHinULGFlh1S+e4JKqn2mQ4Ix7+4/Os7VrErDGbdnZY03BN3boSMelRWMc17cfamijvdqr8quu72Jyeua93DwToxxEqjaV7q9tei9DzqlSfO6Sja+zt0Nmy1HWViR7nXb4hhklrhhjnpj9PxpJvEV7HCzNreoRY43G5f16jryRzg0PZ3c0hUkRRnqScY+gGf1rPmkgs8k3G1M8ZAwffn1xmvGliqs5czk/lod8YRirF238TatcSPGmqagX7b7phz6cH/PrUy6nrLxSu2t36ckKFuWOMcdT15zVaGNLy2SZWkVJDuUH5T3/SnxLtVbeMCKNMbhnn6D1+tR9Yrfzv7w5V2Ofm8WeLY7yKF9XvoyoBdftB+fkHj8Mj8K2rHxBrlwtxv1q+HOEZLljjjP8AnNR3jCGQTMrFACNoxijT8ymSR8AEjHy4/wA8/wAqX1ir/M/vYlBWJ5PEeq/aoFGs6gqEGR8XDfdGOD6fez+FR6p4h1u3UtHq9+ACQWNy2B0I4/H9KpMoj1K1YniQNGc88g5B6+g/QVoyWokVgw5b+9z06UfWKv8AM/vY5RVlYjbxRrC7lGs3zkAlmW6YhTjgZ/z/AFrD8MeOtf1CyvJbjW7ySUTyRRZnZQAGIBbHYcf5NaksYksZIguPkIJxgA+/uK5b4f2q/ZLx3Zow9zIiLnG35zxj/PpXOsTW9tbndrd33NacFySbXT/I7G48Q67ZwiV9YvHSI7pNty+XQZBOM/jx6VR1LX/FVjbC7g1u6vIvvGLz2BK54wQTUck0JuI5CweBN2FAJVj0znv9KW1WWzuFtgCIpEby42ORGw5K9TkYJ/I10fWKv8z+9nPyqSsULj4h+IfPSOLUtQwDhm85hk/ieB+vFey/BzWb7WvDd5JfXUl1JDetEskpy23y42xnvyzfnXi82lTrHI8cQZmY4ZT1/DtXrXwDUp4T1IMct/aLk/Xyoq9bCTk67jzNq3e/Y5I828j06iiivdNAooooAKKKKACiiigAooooAKKKKACiiigBK/M//gtR8XxpPgPwZ8NrO623Gr3Tavfwo3PkQgpEGH91pGYj3h9q/TA9K/n0/wCCjXxe/wCFxftZeMLuB9+maLKNCssHI2W+Vds/7Uplb6EVL1aRcerPnjwz4ivvCPiTStd0yZrbUtMu4ry2mQ4KSxuHRh9CBX9Mnwp8fWPxV+Gvhjxjprq1nrmnQX6bT93egYofdSSpHYg1/MMetftX/wAEdfjGfG37P+qeB7uTdfeD74iHnk2lwWkj/KQTj6ba13izJ7pn37RRRUFBRRRQAUUUUAFFFFABRRRQAUUUUAFFFFABRRRQA0/zr8avjB8IblviP4t1mynMzzaxeyra3SqY5M3DllD7crk5Hev2VNfij47+PHibwr8ZvG9pqL2t3pA1bVIrOHaFIkW4kEau/oSMc+tcuI2RnPk05zzTxV4d1jwvKmtadZLo90rfvJEKlY8oflBVic8jt2zxXrGg6iniX4c2fi7xLo2oahc2kht4YzCfs5l6qZSo+VThvmJBOOh4rnte8fXPx40tdC8O6Jrmla1DJ508cCB4nVASykq3zDHPK9q6zwD4qOrah4P+EHiDURaaTCbnUtQktUSHzCilxGTkbnwpUE9CfauFQ52l2IjZSdtV+p5n8YvihqHxe1TRbnUdQVNOsGm0uOxjk3ASBQ/3f4QGZfnYAfLgZ2muN8RNc2fhvS54Yrqw1PTm3Q3WxogJizHejZ+cAbcnoGPoa9u0H4J21x4uvNRhR9P0h7qS4jsHAYFSxMYd8ZIAJ4+mTVH4piy8Y65aaHolzDJc6e8g1Cymiw7cLgoSM7c56ZBzg1rJx32Rnacm5Pc82/Z/8LnVPi3pupTXH2trm5L3lrcK+4FjkuNpHIJyK+g/G0l34t8ZarNayNeWkJ+yQPjgKDwMYGOB0HrWD8HPBa+APBN94pvxJbavJCbZIcEKJGYhSgPcDLZ9q1vGusX3wt+GMeqWEscmszhWttwDlZC/Rx/wHOD2U+tFOo222zo9m4wSn11ZQtPFujeLPDd14auzHerp4mtpJFXZNA8hKsIwTyOp69upxWZ8dPBtrJ8KdA1Xw9dPeLpUxW5y7SXG3y9u114IBA6kdcV5Do/xD1zS7ia4s7fTLjUryXzNW+2AMJ2BL4DgDDMS3I5Ga9D8M/ETw/8AEK1kXSL9tHvYovMazvXVGYFcuqSHAkVccq2OvU5qXGMnzLQcZc0OVHDeF/7C0w6NZa5ZyWuka7aYaZp1VoBuPyEnuxDAE9OK9W+E/wASNR8Aa9B4J03xXNceHr+6ZbaPVQ8sy268BYWHCZBUdcdMVyWo2+h/EfSRbzzQmJXUPc2IyPu5UMvVeoPH5Vd+JHw6uvCWi+Hdf8OWttrcekQgxXQfeiOHDZJ7cnpx0xWLcovtcmMbK/SP4n2RokmpeIvCH9leELSztNUe3P2u81EsYoWIIx8vLk847DFfOnx2+CXjPw74Okm8TQabrGjNPH5s+ks8bWxByHfdztJ46YyRkgc17D+yD8XtK+IHhq6ucHT7+aZYJLOVvmSRVLEZxyCDkeuD6V638TPGOheFfCuozeIL23trF4WjlacqUwRjGGyDnPQjmto6LXc6HTVSNz4/8O+OtI1TwXqOqyxTaTd6DHHFfwSAssj7Bhozj5gcEkEZBB9RXiXxE+xeI7s6joaw+HrdZmgeZJknW8ZsbQFUHaQytkZOd3UV6T4/il8eXVxfaPKNM8I6coMaWOxmvpgu3nBGchgMHGCvGK8OkuX8BapLZWk+GuLb5GaJglvOct5hEn3XGCMYxyOTUczl6nLV6J7dzp7jxD4b1D4eyWsT3GkeKdEt1luWmAiRMyhQUXndkEcf7XtWJH42uJPGll4gvnlu7q6mE6WLsPJMO1Q4PULwBjjqO1Q2GnW/i+4kS+a2vNVksWuJpY8M91tDFki5wXwucdeeKy7rwbZ2a2eqT2934dSOQRodQ/ct1Bz9DmiMVZ6GbqctrHo/i7WtDs7fRf7Bil1PR57QQXlpNblGsFZTJtMi4ViHJYjngnpXMeHfEXh+81J53tI1msrJRbQIMvccAMQzfLnB6E8AGugl+I2hapfXHh7xRbPZaJfXOy01KzjG2GNujso6rkn5gelT+D/gpqF14mn8M6msuh3kiPLYXYj8yNFwSrPI3RCM8jPUcUuWNNJoqVScpKyuVvBvhPUPihZ/YPDlrdQ6fJqJmZmTPksUIG454VgW4xxtGDX0tZ6P4R+Dfw50qz8Yi0u/ENgxFjJGwNwct8qFjj5RkAE9OgzisnSPHFr8M/C8eg+Eo4rzW5YTFqGrKgaF2J/5ZqRzg9D069a+a9a0fW/iB4n1C+8TT3EUUczRBN7brlQ2VdiT1yPQdsVz1ZwpJ1K0uVdjupQldKEeaT+5HqHxQ+KWseIbV7WLZHOybrLSRuETAEAliPQH7xx7AVxNrpdxdeVPrEsd1cIxeOCMYghyQQFH8RGOGPP0rRhhEK4BZmIG52OWYgAZJ7nAFSV8fjc4nVXsqHux/Fn1GGy+NN+0q6yBlDqQw3Bhgg965i88Pz6TfXN/pTXG28jFtc2kM2wLHk5eMf3hnIHHfB5xXT0V5WExtXBz5oPTqujOzEYaniI2lv0fVHZ/DPW7C0+EtwNdlnh1WwEqo0lwZJHVeV4IyTjsOenNZ918R/Dnxchfw/HLb2KERtPNqThHC7wWCpuyWXqc46VzTtcRwyizaKOeRlYtKvyvgYw+OSMce3HpWD8XvDVx4F03T59V0O11eSa4URz2G6JBuXlRjkN1wcnIwcdcfbYOvTzBcy0a/A+ZxUKmFioSs1b7zrNd8E3tn4mTRfC5tns4CsbxzSq/2x85IzkLGpzj1Hc9q9p+Gl58P47fXc+E7u68VsP7OuLCKNjbzJt4MJzhEJBO772RnuK+X/2fbHTfEuv6XZK2r6derem6lkWXzLeSVPmReoYFuc57gfh7BN4q8Sa5rl7HJPML7U5FhnVFwzYOAnHQDAH4V7kYq9orY8qDUldrS+xHrnjLwv8ACbS5PD1xZSXcOtX2EuIZBKNPcnLMGIBPO0HkjGap+KfA8/i7Q7nRGm2y6dfKI9ThdgIWQt8hIHdhlc9x+Ua6Rb+O9D2XCWum2eiySi5uZY3V7lTLs88lj8iADAx/FnJ5FZWl6ZqOh+J5tIVbi5spJfL8/a7J5ykLGwYjlXUICezAdiTUKUafuX+YSi5aW06GhpNiuuaXL4k1rV5NRtrUtKGku/LJkjBKqhP/AC0J4wBnnnrXL6L4Os9c1qPxE813LqBDPPI9w5YNk5Qb+Tk85PGCK622/Z/tPiZrVzNHdNDcxgzPpa/Issi/xLj+LPXPPP1rlNBvpNNsIrXXr20WIeZatdNF5ZVydoimCdweM43DPPApTvU20sKnGTaclp+p1Hw78O2moeLr7Udb05bJJdrpeeUi+XKABh2HSTPAxwcj1xXXXn9vSaPb+Dba/k8Sapqcq3ct20CxzW1uwBWBsAYAGWb2FX/DPxAb4S6T4hh1XSHsIrcIIZLoI9veuw+SJCeoz83TIwTXKab4zTSdLm12716TQvEl5fSIZDatKcgKwV9pysbhydyq4G0AjtVU9d9EjSShBaddWbHjBX8L+Hbi2mvhY6FbQhLZrd5FlubjAYO5UHncoCjBwBjoSK5nxTb6n4y8B6RaXCLHcyOJooYQAEkAIZxtHCFST04Jx3rV0n4kaT4g8Urpl9LAmr+WHYbCbeQf3lbGFJ6+h4PFc/cardeNPF2pWljts9Z0+by7aKYLICAdu1CrcAnr13bgewFc8vaS93bz7lyjTkn72j0sUJPAOp6ZfW994jjj1Gw0u2UpejIkIAORnoRjqcZ75rO8bePkluLTTPCmk2pjEpa5hv4iZGAwUw2VGDk/iK7PxhqmvR+E7zybW8Eun7YdTntWR1iYEbkJ6FTz8wGCBjg1yVv4TtPEWki3muRHbSyLKl3vbzNw5VdxPHGcY7D2rK8o2cyakVZxo79+p6D4f8Cal8QtY0S7s/FlvpZtY2n1HSrSfcoiwFmEoJxt28fN2ORTfBfhG6uvEl34eimhujZzG4Ta29Z0UEHYB97IKOCP7grO03T7ax8UefHq8OoWkcXmXdq26Z5I24ZCqAk465OAMAmsvV/iHBrfjTzbXTJNGItxbECRXSRVBj3Db907NvHt3ruuqmjlujK3st+57Fdan4W8L+Er7RtVvLSTU/IKxSWsYlmDA9GVThcjg5xXz9pOoWvj640zwBpfh9bi+vrvznvYpMRtOmcIwztXjnk/lUvgWztPhLrt1f69Bb6lLORFI1/dsihmG7eq42liv3c8VifDK507xR4jvdStdQGlaxHePqH2VZDDKjZz5kfTkjGMGsYQhZSV36lyqOq46W8vI7PxXoOsWvxI0XQdUmS61PV490Nwr/uARgKpbAUDAIGDxjHpUCaRrnwN8M+MbJPEqWmuNeQhJlxKsEJYkkZydrblHQ4+tegat8TPB2v6TpKeINRtb1tOmk02O8lgZZVO4uVck/NkliGA53HPYV4T8ZPE3hBfiBOmiSq6w28VlLJbrlWUjcWj+XHBwM/l610VFzRSMZe63KC19TTs/FlzoPhdodezrsdoouozC4YIS6K5z13NlW288LgYHFeY6heQ6rrL60tvNvuyZJ2WI7gccrtPBz6ZPUcVr+E9Wso7y8szeW8+k3Rjto7eJ9j7dww7M3I29DnHAp2qyW+kXs9nFbK0JlaUXXkucRHJVwSOQeoZTg9qwS5XsZ1OacVfYtXszalpF6+lJaRaRHOsn2K3/eSwMAQFLEgjqemO9ejHTZLf4YXGoWGq3EkE1uLhrOW5P2eOZPlcwoMAyZznPXBzmqMHhfRdagntLC+WzE2lx3zPsBKsrjBJ6jdyORxzXLQ3mta34bfwoqNJpMMv2iOCAoqltwwhkA5PVsA9WP4P2i3SsXKm46M+gP8Agmre2Uf7TWgW8YuGurq1vroGZSFjj8hlCr68/wAq/YX3r8hP+Caem6jdftHaVqd5A0fkQ3dru3fKN1vIwXAA5BDev1r9e+tehh/gKp/CfNumzG+1LWrdwAIdb1PcGHJBvJ8EH0wf0Nbun2q26uU+4ScDPOepJ/SuchZoNQ8QXAjaaNdV1ITjGAoF7OQR64B5+v4VaWaZreM/aI5Yp2Ev7sEdwQOegHX3PWvla38SXqz0LaJoTxlcQrprrHN5dxIuEKjqOenb/IrA0DSVeOJoUcTW7Z3Oo6YHp3/xNXLgT6/qiwOQbe2JQDaCCOR145xir0lrFbyHTrIJFkZuHQAkA9E65GRzWGhHKr3OPl8N3uoa0zHWGaE7mSJbddyZBwCT2DHr/kw3Wk6zpzNb/aTfhQmY9oAi+X5gTznJYHA5x35r0HS4Y7O2nePIRZT93JJwAOlM0+0aaeSeUA7/AJgSu1h9f0puRLgmeU6z4X1K38OpNc3w87IXcIl+ZvkUNz0wQxwOPmro5PDEaaPDcukt1IsYIjiGNxGQQTx+nrWz4+XydFl+X5FlRQB1zuFbemqI/D8M8oIAUMQOg56n2rKrrVh6P80VyR5LHI6b4Tk1C+ea6ZhHldkPHHHQDHTt0ra1az/sqziFvDHIxOAGXBwB13e/FaEN5JIJJbVVf5wu4nHA5Izz9PzqvqEbajpc6XQAZnZeOCgGen681epm6a5dDznUtYW+jktLaVhc7SGVCPLiycZyeQcZ6E1LY6Rdr5YtoUzIo224J9gC7enG4+ykVsw+GrSxW3kWLfdTKu2Nj6jg/QAD6YrsNL0E2luZPJL3P3vm+UbiCMd8AAn86ZUKXKrs5W3sY9NV1MokeP8Acy4UfONuDj64FUk0uaxmaRWkZ9n38ZZc5Dc59c/TNb9x4VEMZjd987SGQSNnaC2C3APoBz15qN4Xk8yaV0UMdkMPzF2Vc5kCDGM9vzOaLEcmhhanp8sdr8yvmUbQWl3Snjkk9F49Ky4bS7vtWhhZQBgg7cAFdp6Hn9PWu0s9Pjt7hZzDIU2nJBJIyePzJPFSrCvmSIsWL+ZyCzKPljGACP58d+tIcKb3KohmWzlgkhjhilkynmHcE9AoB64/nVZtDS2uIPKQKvUsy54+vJx1NdO1lIskGU3rECE44cnrn9KdcQvI3lzbTKFKqq85J6/Tr+VGouVldZJppjHE42lfKLNwGzkn6HA/WrsMwWPcJQ3lZXd+GSfyAojukS4ljihMgTAcrjO769O1VrTyZnx9oE0+5TIiH5VOCOvfpgmg3jHQmjupIIgFA82VmYmQY2/X9aq3l2lww2go7Ko2nHLA9uDVgWafZ3lSNpDtIRgpIOSemOc/pUlvYmOae5kUfu9xUDgKx6g/pzjFBNitcaTEYo4sEMykDcRx1Pb3A/Osi3tRFNI8qgJE6tuycDOc9O/BrduLxL5V8v5ZEf06jH9AR+NMsbeC4ka3uioaSVXI3D51UgqDzwCTx3OKqNNyfuomSitWW9P1VZBHEWMg6KzDA6d6Zq07Wd3aXHlHZvw7qONp65H+elZzSLHFE1qglkmZVKg8Bif0wAe3AFObxE0JuLZoxKIwqqzDcGZueeenH6V04aMlXjFxvfS3qTU+B628xLzWHmt2iCyLN5h/erjDDbyfyx09q6HS44LO0hAVVdYwWxgk9ySR9P0rD03U7e3slSQxb2LbyydM9RjH09uKitpbtJri4tZGubdOcy8EZHf1/wDrCvXr0HySpU48sYu93s+hy06ivGU3dtdOhvalrEce1YwJS2So7HHU+gA9TWfpNhNfXC3l2kaoARDGAOQerfyx/wDXqvY6DMq232pnnuN6JLtYbFUDKgqRzyfTvXVNtEgVSMr1ANeHUgoOydz0IyctbWKU1xFBMSRtcjg4z8o9PzqGS6K7Eb/WSZzjoAOpzVm/t/tdu0Z+V+qv/dI5B/MCsA27wyGO62C3LfNJIcs+C3B9unFYljIbr+0oUOdqtnAzkEflWtbxq0Ij2+WpQ52t0rL+3NIZVtmEMKkx7lQFnbGcDPCjB6mmnRRDY/anmnMLSK80aynBTd8xOOenX6UFKPRsvWsaSXk8u0mO2Xy41HHOAzY9zkD8Ktszy7Y9uZGGeAcDNWEs7a1tMRwLGnZVHPJ/nzUvlKuGB2bgckHn/wDV1oIkVbyMRWsig8BCBxzXGeAIWuNPvBj5WuJRuU8/fPT0+tdpdYa2mDYxs6Ae3Fcv8N226fecZ/0mXPb+M1zL/eH6fqb0/wCHL+uqLd1GIX84PHGkJACyYwW57du1VTJLNp/nL8zq4MTDoz5AH4E5H0NZ/ji0vpplt4kaRJWyvlpkDtliQR61PM1xpNikVuu9rXbgsvVyByfcA5+pHpXScUG73a0Rs3VxdxAsbOHcBnmc9O/8PWvRPgbM1x4d1WVgVL6izYOO8MWK8XWW5uJXaaXzGwrLhvu8NkkfgPzr2n4FsG8O6pjtqTD8oYhXr5b/ABX6fqTJ3Wx6TRRRX0hkFFFFABRRRQAUUUUAFFFFABRRRQAUUUUAeXftMfFiH4H/AAG8beNZZBFLpemyNa5/iuXHlwL+MjoK/mvubmS6uJZ5XaWaRi7yMclmJyST3Oa/Xf8A4LTfGBtF+HnhD4bWUwWbXLttVv1Vvm+zwfLGpH91pHLfWH61+TPhfwrrHjbXrPRfD+l3WtaveSCK3sbGFpZZWPZVUZNTHVtlbJIx6+x/+CVvxfX4X/tXaRpl3OYdL8V28mizZPyiZsPASPUyIEHp5h964D43fsF/GT4A+D9P8UeJvDPnaNcQrLc3GmS/ahpzE/6u52j5D0+blPmA3Z4rwnw9r194V17TdZ0u4a11LT7mO7tp06xyxsGRh9CAa0i1cmSuj+paiuM+DvxCtPi18K/CnjKyKG31zTYL7bGchGdAXT6q25T7g12dTtoJahRRRQMKKKKACiiigAooooAKKKKACiiigAooooAb6V+Mn7Q3wRXxN4g8azWxuHvJtXu5FiWUFObl2Z8dyBng1+zZr8r/ABZdLN8QvFGj+MJY/DOn6hqF8sF9HNvlaL7S6iTaMFfl5zntxXJiG7KxEoxlZSON+AGvaT8N/hx4ru7LU7Ox8U6XYrG0dxDmSVZmKK0S7wQR/e+Yc9Oa82+KEPhPUPCvgrWPCWoR6r4psdsl7a258uSOUuZVd3POMbV49D3Brq/EbeFdS8ZSDwppt/eaHapGt1qUsSiaSJDufGAOGIBAOWx2rzjQ7bUfHE15EuhR6peSXrXEdw8LWttApBGyQ4zJjJwACcHk1y8rjGy3I7R7HVeLvjFrHiLT9VfRol0DRtPDR3V00gmmf+FtuPujdyMZxjHSuP8Agb4m0rU/iv4e/tAz3l80CrbXdxnMr4IKNg9xkccnHrVLxLrWuSW93ps2iQeHtItoXF/YKuXmZHG506ZTkcehNex/s5+CvC3l3Pjm3kik/sQyQnYny/aFXHGR6EEY61hK6jaXobwi3UUlr+XyO9+L2rSX3iW30eMCAWYNxPCgwvmMOF/AbR+JryfxNdareeJoPDmqXkR0cwJqEVvuBldxkAHvtwzH8c112mztql1f6rezMyzNJczyYyVjUFmPv0P5V4Lrnxgls/GWq+IrPSG1Wy1Ft1t5rbZIgQoVUwCdoQAYP9389pRahyRByUp3m9GzmdfsLZPEivK8WjWrTLKVJHmRNu5JIPsvUdKSTTbC41PzROsW65P7jBHDAhy7Kp+8CVHQc1s6kt/pGpXGo+I9IvLWyvN0pkSFbi3JbG0tjJUj0OOfWuRm09oYRp32WRbiTBW4EO5ljU/dY5xzkc+1Tqt9Difus0obp7GzkXQ5xZTyoqSrvKmNVYMhBPUthk2nPHHPFe5fDyS78eeDbi6sRIscr/Z77Td+7eygE7ox1GehHPHQV87IumXFtcQXsyxagrb7dVAQOozwzA8Y564r0Pw/8bB4Xt/DFvbJF9kNybTUXQEyx7doDrz83ytnPfHanKU7WirnTh7SbU3ZWO/8M/D2zsvGmnXbaifD+n28sdykEcjKJLiPcNwk4wxDYwT9Sa3P2ktP8S+MteikZJ7qz062jZbVULQu8jKR0JD4AXqMA5Nc78d/FHiPRZtINpb2+rzXIlaaeSII74ZSo4I3HaG6jvVD4cftIXFxe2WmaPeyWlxPPJBHZXKCVHIwQdh4TIOBtOcg+1NQcoqSepT5YylTvp5FPw/rVx4B+26Vd6ZeX9hp15vZ7d1lZmZ9qqUzxtxJ+fIr2H9oL4O6VaaVb2emwz6jLqLQTIfJC/ZoiGbdN6DIAxn14p/hy6n8OlpbrwZb3U73Ju3luI7hd8m4tzwwPJNbfiH4sXWtXH2jUPC7HMqyyRR3TqkgAxsYGLlPY+lYzjOXwo6IxhyONR/hsfM1s2qeC7XTI9R8LxXuo6ReM9nFEDGJIWQhgSM45yQT6jrXefGDTbXxz8I/DeqQ+GmTU7q7aKWzViwtdqndufpzuXBxmvQ9U+J+hT7xceBbdZZJCyl71l25wMD5MBeO9c/4m/aYurhZvDumW2lWCWbiCSOBBdFXB2gb8bDz3AP1qo+0tbY5pUoX3v20OE8N/BU+G9L08+MpYjpkaeZAsr+Y8iNhgsaZ5PP4dyK7PxV8Sr/xRPpdjFH9l0CMraMIyNwhUfxNj5yOPl+6PevCdQ0nxz4s8TS6jea9MkPmY82ZmyQOOEYdOOh4r0RWKx7BhVzuYLwC2Bk47Zx0rycdmNHCK0XzTPRwWBnXu9Yx7vqa02tPY3Uw0+QLEVCrJsw465IOe/H0xWSzFmJJyT1Joor4PEYqripc1R3Pr6VGFGPLBCUUUVxm4UUUUALUWrfEa71G11fR9Y0qO7i0yGO4024wQXJXaFyerbug471LVXWmsLrRZdP1G4SzhuHBFw2ByvzhMnpkK35GvocmrcmI5P5l+Wp4+aU/aUL9jy/QPFt14L16xvrdZ7K5jkUSKtvlEYj5htGCQCeobP4191fs/wDhzUNa8Pz/APCSal5txdyeXb+ILHT44JURl3sjyYOHKqdrdcFv7ua+F9Ss9Zk8PrrWlTwR2cYWKL9+H2KD0bPBPv8ASvoz4a/tVXlv8P7bQ76Oy1abUBFF5N0FkX90jxuFXOejsRgdhyK/QLuysfHYeSjFqRN8XtY8O6f441/RtQ0iC00jToMWOplS/wDaN0NiujgEkiUA5I7qDj15G01q88f2+o3V1qE+hWWnqL63twTgocBo5TjGAWUd8EexxPpPhW51DTb6z8QwWj6LA5KXt2X2C3JCgx5OQUJxuJPG3HWvQLP4J6S3heSy0y6t7TUpLDzzcTbislvkqJRMwAA2kcZyGJz6nGzn71RW7WHTnKS5Vt/Whwfw3+M1x4h8RPd2Intta08ebczBcLKNwXzV9jkA+5966S++GvhXSZb3xhd6zG2nX8yzppkkgmZbkZ3kLnczHP3m4+YZrP8AhvqenfDzT7rT9HtItdvDbSWz3kkZVVt9oBAU4ycD7zcdDVHXPC8virwnJp13ZNZx6mgns/tTDfGQ/DZUkdVI/LPat0rqz0Ki5Rjdq5meLrqf41afb6+xk/4RXRL4Qu0RZpIHOPmwF+ZzxzjHYYr1WTwX4T17QL2607VNM1f7NAsr27ybp1hVAQZAxyCTu6cY968/treKD4Z3k9kbO48Tx8PYx4YXBWQqwZAeMgEBhgg46VzjeF73wf4X/wCE4uLZ7NmdvM8/crurNhIgCDkgtyQD93ORXPUV1dPXsTSqfFKcb3/A6KysbGz+Gtzq1lYLaTG6LXV7dErFbIGzIFXO7cflwSMYb6Vy8mhab41sZZrO4jiv7PcbTU9NmH7uYgFHLjkjH0I74rY8F+NfEHjLUDa6bbWs9vqibZ9NuJDtNu/yCTjGH+8DnPSvRfFEll8GfCEfhvQvDKazp87Obi6s22eUQwQuu4YZlYhW5wQw6VWH5+Vqe4OVOpZroXfE/iKw1z9nmxv2u4/DfiSzjWxurWGyLLqBRsfcxnksX3dMls18zaNZ3rf25aajOwN1Czw/MSUmU7lKKTweG6cYr2XxRoOp+ItLtNMufto1DSVdrWxth88ofBwwzhgDjr0AryL4neCtb8NXWn3llFeIXGT9rYKEkH3hGyOTtIIHIHQ4qpe9d3s1+PY5azno07JGv8DdSuvC/jqNL5prrSr9GF3cLlWgbAPzMvWMFRkdPw4q34i1bRPFHjK7j8P+IYUWCRjFBHAwilK8kAkdSu7HPPatn4f/AGTT/D8KaneXEV5NIl0+50EvUAxYK5aPJyx9gakPwd0bVNYMsGrS6JZyyxTtqQRxBGxcfKHC7SeR0JrljFyqKb3XY7F7R0Yp2b/FF5fh7pPxE/snVdSlm326LatHFC0mdjDaxCgngFegzXA+OfhWF1RDc6VqGm6Y26QXN9btEHRWAz0BC8jr1zXuWj6JceGfFGu+ELbU2s50kFzYahEgZo5YwWRhweqM4x3z0rU+L3xnls/gzdaTq63EniY2qpdzW9kJo8klFfeRtVmGG2/7XNdbjG7Sbv0IlRjK0paeZ5nqnw30vStBXy7xbdFiLJJJMAM8evQZxz75rI1T4PQL4cn1nToZte1OPTvMnuI42j/fJ8pXOecEckcEDPGcVz954dTxPpKa7pbXLTXkEayyvFwgQKNojPA3FQ3TtX0N+zTNceGfAs0P9nRQTQI0TROilLstIMTSKRkMq/LgYBBPrWMZRh7rldlxjGpNxiraHyrp+gjwzeaFqt39sSRJxG6Y/duAwYhz2BJ6c17X4j+I/hf4jaJqNvc6Re2d/pFlNLZRy7RDcOBgEEHscEE7eM103x28M2eueC7lPsq2c7sShs7cnBPBXAxgY5yemBXml98C4fAfwd0S91vVlibUJpHtLf7Q0ctzFhMcD+6xPBI6/StIw9o0r6kxcsPeG66nDxagvhvQpbTyJLjUNWt1dpLZt7RJ5oIV33HBJXpVnwrrT6Db32k6h4f+16PeI80cdurNLBKqnJLnqB7461zek6TLDdW6adKCZp2jnkkcheW/gJPzM3pznFezfDH4d3VrYza5LrKR6UzyR3UFwQ0yPgiQLk4D/Kv/AHyKio1D4mFLnqv3Fsepf8EyGNv8bLS0kS7WdGnLyTMwjlH2WYLtU8cc8/7VfrX61+Sv/BO/T4ZP2nNJvriWeDUlgvRHaXRbP2dopApXnbx5Yzx/EK/Wpa9aj8G4RTirM+ZmnF9eeILLzNm3V9QbYP48Xsx5FV2eaS3t0gVohCjqzhTnhtoUe+Men6VXRGh8cageiyapqff/AKfJv8R711GmxBZrxCoIWfcPxRT/ADJr5StpUl6s74/CVoIxo1p5rfPcNzHCT2Jwox2HT64qrYR3MkkDOrPJIxZ27kk/pj3p7yPdal9pcbklAVMDkDORx+f61rW0e21eccM2cdAcAn+f9aw6iHyQpa2YRmVXLBiBjOS3vVdZkRSySAsykqR+QJ9q5PUNWFxeQCV9qbjJ5UfIdsEj5jgbRgnnrx9K6KwaFQbVmLOkUYKMOgxnrjryP0okQc942aeTTJRIpSP5WAPOfmXnPetdroyeHUgjl8ptgAIxyOuPaovHsKjwy6quxF2ouD/tDp+lUv8AhB4VtVmk1W4hTAOWfiufEKonCcLPRr8SuZfDYs6Z5Nio0yFoyI1Ds5YbA2cgdcnj1/rUniC4vLyztLbT7m2truS5jWSa4i8weUDmTaAwwxUHDEnBIJB6VyKeC7iaS5e11C4hgRiBJIpDS44wFAGMk9Sc1uaX4BZ4IJrjU7gvJ8sYVuORnA/L1rDmxHWKKUox3TKNn8INN0+4jk/4SjXEVRjy0vVVSNuCp2qDjgHr1q/N4Fs4xIYfE+t2gO1SbW7CsxCbAScfNwQeTxgelWZvBEYjkJ1W5Kr13ScCpG+HquxT+0bjYpx978av22L7Ijmi+jMyw8Kz6brkuqHxNqt5FDAqR2VxdGSNsIQxcZ+Zjwc449DW1JfJLNhp1lSVy6jkHaB90jjoQOuetU5vh6YJPkvLpFAxu3Dn2FMl+G29hJHqFwpbliWwTjpUuripbxQJrszcuLiEWbeTJGeOVIyMj05/pVPWdRt7qD7OpHmwqCkowQrD8fWsS48Jx2saRR6jeSvtztjOcDPp6Yp8Hw7iLuG1G6kfIJYsPwqefE/yr8RqSTukzoIfEls2mrK0sSy7AWUH7vHIOcdKbN4ktYQVju7YScKrNKCQOhPpnvXMR+BbOFQl5dTW86tgyTDC9eMNjH61sR/DmIqCNRuCh5B38fWteevf4V95cuVPZ/gaFjHDfW6oZFt7LpjOGm9T6hf1NN8n7RfC8huIbbbGLdIzhkK9enHXPrXPXnhOGYssWp3LhcgjfWrbfDaKNQrX1yCoA4btjpWfPif5USqqeydvkb0cl3HCpEunyIoyFVmT8jzVObUit0UZobd25xI+6Nx1yD6jAGMZ5zzWYPhs+0FdRuWKnIVpML9OBVFfBcd1cPBcXd5FJkbQZAecdQfyqozr8y54q3kU5Jr4ToI9St7eGKCUx3MTDc7x5yOnHXJP1rOmv3muop4QB5LHZuJJ/H24/U157eTeMNL19fD8Cadql9MJbmBDcCKZrdZUTJUkhtocFjkcsMA9+00jwxetYxLq85sdRWNXkjt5d8W4g5CsVGcV9rh54LBqNWzlo77X18jxa0cTVvDbVE0m/wAuWYEAuTl1OCOuQMdOn+c0/SdPijvN0jBeRIzOwyT2BOc+v4CmzfDsJGrLf3G0jP3xz0/rVWPwLbtI6S3N0DkAJ5nOMDkEe+e9eJic1xVSbdGnFLZO2tvU6qeHUYpSu/nodFZ3+lX0zwq8bNCcE4645/mf0qeVrZtLvVWaPEruQM/mT9SCfxrnrP4WWNuGa3vblRIcsfMwSfeq3/CEQRw3UbXd4XQlBmbG4np2465+hrxva4uWjt+J2qy+y/wOxW5E2pGSQgxFQ6gSYJIxjv8AzrG1gyaTqj6xpTLNFKAbu0Dk+bwfmQZwG+7k45x+dA+B0SGN/wC1riHbgMWk+U+wzRYeBHnsfOk1O5QHLD58gDnH6VKqYlP4UVzLszetfGui3lmJkvo4mbjyZDtk3c/KF7nII4z0NUbjVoZYyZb2HToIyT87L5pODk4JOO/ueawLf4cQXDQ373Uxmdj5Lt94Jg85x1IyfxqeP4R2EsryG6lZ2JLbiDnktz+JJ/Gr56t/hK5lHSzudTpdtYTaWhtpVMLMxyxwWOcEnPPatb7Ra/YyZpozGFO4sQBjv+GK4ybwfFY2ayPq9yqnoqtkn0AA9aoah4VmitYxLNqSLJIoCsVbdzkjCknOAT+FZ8+Ib+FfeNPmezO50uZDpsKvLg87S7fMEyQv47cVPdTRMqoJFK/xbWGSPTnpXEf8IbfS8rdzwxjo11PtJ/AA4/GlPgnURgm7lmUcN5Nxk/hkD+dHNid+VfeD1d7fl/mdXNOn2WUFlDuWIXIwO5/H/Guc+HtxFb6VfPLIkSi5ly0hwPvmqU3htY1LteaoNiksPKbIHrnGP/1VkeC/CY1qxkuDdTo6zSdHyPvHmtsPSq1KrnUsrL9TSnKKTjNNXPRm1q1ePMKzXDH7oRCAf+BHAx+NYV5G93psZG9TLmVmUjGXOfX0OOnanL4BdlZf7Tugf+un/wBasu18Az3GmqRf3TZUqyCT7rKcEAfUV6Ps4/zIbVFxsm/uGR2rrKkn3VCqGx1zjBAA9c9eO9e0/BNUj8P6oIxhP7QOOR/zwh9OK8SuPA8un23mHWLoDIwC+OegH417P8B7R7HwvqMMkjTOuoMS7HJOYYT/AFr0svgo1W1JPT/I46kYRXutnptFFFfQHOFFFFABRRRQAUUUUAFFFFABRRRQAUUUUAfkX8cP2ZPiH/wUF/bD8V6vpMUmhfDnQ510CLxNqSHySlsxSUWycGYmYzkbflH8TAmv0C/Zp/Y/+HP7LWhC28JaX5+szRiO91++AkvbrnJBbGETP8CADgZyea9rt4Y7WFYoY1iiUYVEUBQPYCp6F7qsg3ILi2iuoXhmjSaKRSrxyKGVgeoIPUV+e37Wn/BJfwv8SBd+I/hI1r4N8RsTJJokmV027bOTsxnyGP8AsgpwBtXk1+iFFKwz4k/4Jc33ivwb8L/Efwh8d6PeaD4o8F6gXis75cbrK5LOjxno6eas/wAykqcjBr7bqD7PF9pE/lr5wXYJcDdtJzjPpkDip6rckKKKKQwooooAKKKKACiiigAooooAKKKKACiiigBoFfjh8VfD8Om/GHxYnirU3ubWXVbqay0rT3+0XEu+d2CqFJKjDcj5cEcnFfshX5PaDpGmr8UPigbjRE0q/tdbv7t5MGQzwm4kbzsgcgjPHbBHauetJxVxOPNoeW/D/wAIT+NLHUg2oXDeGprySRNNWTymtyScwuQQdoGPlz17V6n8H/BbeE/7c0Jlme7SJr+wjuAA10g+9h/U4PXuK6W91Hwx4F8Kz3d21ui6uJJ4Dawj7V5o4G2JuoJJO7GPxryWb44y+NLbR1uhqbaNHIYZNJ0xfM1D7PG+GkmfHC+i9/Q9a4kpVA5Ywab3PRvEHhPw98UtN0O2KRC5h3XM0MtwhuI5clJIGHUoR6Z5XrWV4g8E6X8JfBsPhjRg0Mur3H2uYd1AGBx9B1rN8IN4U+LmsW+l+HdOuNMtdMmLXd81uYpsKMhGDHIPJyezLxx1l8aavN4q8YXV7bbjbWwW0hV23H5RtAz3PU/jUQinPfY6JNKF7Xb6nN33jfw94c0PXbGWdZrlIYoHtYz+9FtK21pAO4yeccjJrxT4d6NpUXiiPSm1GM3IupHjmk2ohVD80eT3O7Ix23V3vjDT9E8eeH113w5aTpq6x/2dfRyJ+9jZWw4XB4IPPXGKfr/7ON3L4K06O3sW1JVmjkdrctJcIpTHzIcHjvwcYolJRld7HO05JK17HsK+CJPsQMVxFMzDmPsfb3rltS+CVp4omCPc3Gk3MjKvmWTjPHYqeMfTGazPEWrar8F/h34altbTN09rN5sF07PIqIv7oqvy9QAWBxjPrXEah+1Rd6j4Rb7BY/2d4vkUqLefd5SgMilwSOdwZsA9NpyemZjeS0NpRpp++YPxq+HOjeB9T06fT7hdRF1LJLFO8fChcZQkjPfgDPQ11Pwx8EafrHhaPVru2hsYoryYorRZa6CAfPk/dGMDB96x9BtL34neF9N0rX5D/wAJVZrL5bMgAktxjB4GCTnH/ASal8L3/wDwp+4Tw7qj3V//AGzcuGtNw8u22jJIHP38j8MGm4qT5UcsYqM22vdPOPFHj7xR8RJre7kjFhErEW1tDgspGCx3H7uR/npV2L4TyaxcWsZtXtIrpRPb6jGoZFGN3zMuMNnvzXQx6G/xCsYtb0KB4dBwz+TIFVreTdhoye4wB1xmvdPB+o6I+j2XhqMQ3IhjCNIAoG7HQY446fhXPWrezeg6dFVJ++7P8zy34R/FrxV4ft7q1vrue+aGdlinniG0w4UJ6ElvmOfavZtF+Md7qwurfVN1pBcQ+XCUVv3k29MDvjg/pXPa18O7fwvGZbBZHikcy7p33iI9lHovp2FP8JXkGr+JjZSo1rdXccqbVRSPMGHQAHIG5htz157VjGSnNSSPW5Zwp2k9TlvGWqz32sTSC5meMO0fzM3BRiCMGueaRpPvMW+pzXR+Pba5t/EFzvi/0VtskUwGB8wwV+oKk59/aubPWvic1UoYqavo9T6LAtToRYlFFFeIeiFFFFABRRRQAUUUUAL/AA1g+N9Lj1Tw5ciQNmD/AEhdqhjleSMd8jI/Gt2j73BGR711Yes6FWNRdHcxrU1Wpypvqjx/wuz6DqWmHVJo5vDV/OElSCHIC5AZguM4Gc8dcCvYfGPgnRvgp4u0ax1E/ahcWv8AbNlc+VmOFnfG1iMj5lj6YxnGTgnHNax4Ru7zT4bDSr8adaQ7mSFQQQSc4Bziuq+J3x6s7nwLo95LY2Op6xbrFaxy7iDvRQr464UkFtp/iJ6Zr9Sw2Ip4qHNDX+up+f1MPUoycZqzX4nZW3x88K+HfDUPhPxLbRz3F/bCa3htWV5InMgKxOeiAg9ecjHHrw/xU17x1r0fh142jttH092hi0uRwpWHhiSW+Y8D7xGPTjisH4b/AAS1D4leX4qv4mXUZZvN342x71wFUAA8jaOenNN+Lfh3Um8cJ4seSa3eSbyb4X4ZwJgd0iFmxgBSAMY+UD1q+aEZOz95dTKcmoczVjX8WazoSa/e6taaVJpXhu4tFtpxNcu/223GGLOAB8zZBGMjAr0e3k0S5jjGkahJeW8sKSWW4ny9qKAUjGTjKjdjrlDnrXgK6/b6NrWs3F5o93qmnXEbSwwR58lAx2KU6jGGBwR/DXs/wn8IeJ4/BsuuQ29vcJZ/vrWMfuG2YDYRNp3Hqcng9BnJqaso2jJaM0w/PUbXRlzULbwh4I07Rtba38jX7/UHgF0sasPMJ3qHDE7kYE9j8y9hWX8WvGGo31mNF1m0uLC1e0WQ3UkwIEwycBccb1UMFHrjnrVTWriy+J3g6O4tYVks2El5YxTN8sE2NrgkdwV2/QD1rlvDd8/jrQd2qWFvZX9lKJbi0dCBMw5XZuPLEAEjJOAaucY8uxOsXKK00+8zPCOja54uGlLo+rsv9n73tZrGJUmaEk7g7cbsfNwewr02z8L3WmeE7PTLm7mlsoJ31O0N2SSrnAKuVwNrZPyk9/asqDwrrOn2Gm65o88Kz2pa4+yIAD5fH7s5GNh/u/jVD4V6hr/jjxJe2N9qiWGqWdgZDYywHyZYi+Nm5ckMu8FcHOF+tcl5ybs9C8PThTjepfm6G94N8eatI2matJd2899YA2/2mzUqrhSQdx5GcNjPfHtWt4yvLibw9PZ2V7b6vfebItpfPex3MSqgG7zudwb5sAe3YVuaP8P/AAx4D8E+IrO2vi9600dxJZsjg7lI3EbhwCH9TnNcqvgA6d4ou9U0S3uL7Rr5FuVPmJFMFLsqh1JCj7jgkEZwT7V1RSlv5r/hxNtxtI8uFrdzappkXiTUbvSNbmvlksJWgDwLMMKgAGSVP90/1r6kvLG78G+EJbPxHe+bcvL5ls9lCJ87jx5qozNGDk8EA47cV8z+NvE66Lqmq2V5AdRu7OU3XlzR5SBGILIr5PTBHGeemRXU+CfiloHi7Un1KDVLqwmurT7ENLuuEYq2dwUZycZ+bisvesrrYmhKzlrqdVqXi/S49Y0nVtK1fT9S1jSbj7FqC2r7k81DuUgHlkK5Xd0+X8KseOvFMvjR9cs76SNZ9ym18uACGVSMoo3EDOzGffpmvH7D4OXGhxjXbVh9mgfCzRurpLGzYIBXryevtXon7PPjK++H/wAdtS0zVVmvdM1q2js1mdC8ccpx5TgAfKMEqcelbRnCsrp7aGca3tFqrJnk95448YaXIugAQ2txpQRRNLCF82Pk7CBgcbsZHOMV9G2Pj6x+FXwwHiGwj3W+pRL50l8PMzLwXXc5DY4ZQEGM7TivNP2jLHUdY8VTx2GiwaarSb1VZw6pjO4OpAIJ7dufxrW8JzHxBodlpHiCzhbR7WL7JbQW0calJZGBVyQm52Gw4JycDGayUObXsbUa06cpRetjvNU+Kmh+IPhTr2paZq8drBqVg9rayHcrpI+N4A4bcAG6fWvLR4Vim8BeDdE8U64usXs63SeGY0jaRy0hUtuJ4zu24+mOasfGn4Ny6P4dsLHw0ubSxv3uZr6YhQmU2kEdMEDrntWT4f8AEVto1xa6jqemgnR9StzabZS9skG798doB2htqsOo6mnulyuyNJyXM/aR1saHxA+D83hLSIfDlxcXcDXsLavaSTWiq37uMeainaSB+I5GcV6t+yn4++G0Oi2lp4it5dO1Wa8mW3v2lzA+7aykj+Et7jqvXkVS+Ofxc8L+PNAvtF8PxXur2mko91/aZkATduO+2B67OSTwR8oHINfO+h/Eq80PVtL0dtMtG0u8lSb7WqfLGWTA2tjkK2Ocdj9ayrU/bR5TbD1lhppx16H3/wDAXxJ4Tm/bM07Q9ObT21yGG5uGaytmGYGtGxmToTlgTjruHTHP6D+tfkT+wLHAP21LBS0RuYrG8G9cFpcwEsePugH+E+v5frt3r1MJBU6Siia1X21RytY+XL2cR+NJFXJb+0dULLn1vZwP5H8q3dNbzNSvY3bIaJGP5sp/kK5bSyR4s8TXtw42Lr2oW6fT7XNgdPr+daf2wQyTyYKeZbSFMDrypH8zXzNbWpL1ZrT2NRLR4diyMAQQRt+XpgBR6/8A661RE0lqFJzxg47HNZ1rfLqFxDIh8xcegIzgHOf+BD9av3N5FZyKrby8n3URSxP09q5w30MRtHnm1Au4j+zoMKuzluOSf/rAVahg06zuS4lgSQ9tw3E/17fTFS2umteq0t2CFcllt+gGT1bB5P6Crtvp9u0JUxRrAucxqgAP4UF8sVucl481BZ9HnhhVpzHsDtGPkDZGefyGK2bGzCwx3eo7JSqbwrH5IVHTGep469fwrO+Iky2vh1oo447aEOABgAfeB4rM1LxM3iSyOj6GzTTJiC5ulO1Y2K5Iz6gHnHORitpRuoej/MxcvetE55vG091eakySgQrNlVjkBMgyFHQfL0yefXj07X+13WbTILjypbhQd5jPQ4J49MAY/OsjSPAdpYxtBIjS3vlfvGLEqFDfKeCCCwHH+7+fRNaLptujWiqZQ2yORrcybV7qduDjjr61m9XoZqMr6sm0ub7dJOwh2wkqqMVK5HB6dfXmthf3bEEcMeMCqUl8LXULeBbeaQSlgZkXKJjn5j26Vp/6xcg/p2qTZBxJ70yRRtI9aIHxuyMZNJNGG77R3xQWURpsPnGVdwYcfeOBg+n41JLcQWYLyuscajJZumKddTQ6baSTv8kMal22qTwOTgDqax7pmvtQimcukcaHykXmOZHHJdfQADg45+tUkBfkjuNSk8s5trVTLDNEy5MqkAKysOnHP44rMvgnhuxghspvKhZlh+zyfOFHqDnK/wCelaV1dTWsY2Or5+X7uBk9AOa4zVpBqUzqysFjPD7sHfjG7ik5dDGVTl0Ldrc+ZcQw7jmSTp7ZwT+Vd0t1G24KxLdcEV5lo2ntNrSw/bZ1dYt5fI6gjtjHauvi0uVlju4jHM8i7t0g8uX1+8v+FSiqUVy6M276+j06zknuG2KBwO5wM4HvxXHWt9da1qEs7rNZiUBIWD/Iqqepwee+T7Yq9eabf6teQy6qFFnCSkdvCx3SscAZParD2udSXTtoP7mMNtGAsYJLfntVfpWsbJXN4xWzNDR0WKG5nU5WSTcsh/iVQBn8SCfxq3eKLixO9FbAJIYZqxtDYGPlFJxgg/Ws27u5LM2CzSZN5lkW5HyyhsZzwDn2/HuaJtHx83EhGBtX5TjnjPpzWikeWL/xHgn9QPwzSt+7jYtnHUmgRzz/AGi3uNpZ4DkfLuznnHU9RjsPyq/bRtHI7TAM7HhuxGByPyqD7O9wH8wJ5vDSllzhuOM59OlOu1mj065e0iE115bmGNm2h3AO1c9uf50AZ9xKBZwQSPtijdV+Vj8205A9Tzt+pH1qxfRyx6adkvnCTAVWOMp8uVz7gfrXnGoeIPGFjJ5dx4RR5ZI0CzJqEagsWxIFADHgsuCevJAHONI6l4v8TWqaXd6KvhNZ4zv1S31GKeSzwMjhkwxblehwGrX2b3uvvCMtUz0Aqb6C3nQtEpVZBtPqMgfTmmeba2jeV5jSTf8APGP5n6dwP61Lb6TL5KobxgiqFCwIEBGB3OT27Gr1vClrD5dtEqDoB2+prIr3TKltpMHULkm1EIykaKrsq4Oc9Rk8dOw+tTfaU1C80/B+QRtNg+4CjP8A30fyrVVfLUZOSOMmufmd7e6kmEMyraMA80rlvNRsZIPscH8DQUnqbpHbnHXA/lWdqvlWti0sYlj+z7phHbnBJAP8Ixnr0NWJblrdm3bmboFVOv4+lUbyTzMp8spGS0fOPY8UIzOavfFl7ELI+cq7+DDIP3rEqOCoHufyqL4azXn2K7WK3hZGuJDtaQoV+boPlIqXSfD8OnapPc/Z7i4nmLSfaXkDIueqjJ4HH8utWfhvF5dvctxk3Mo9x85raG8vT9UYxTjLU6ZdStxlJ92nyjp52AD9G6H86q6XrVnHd3du9xGA0u9Tn5fmUZGenXP51uhR5YUrnPNc9fR37W8senWlvcGS/CXC3A+VYdo3EDIycAAfXNZLU392z0NOaFCdmQy8YHWu4+EqmPTdZB/6CHf/AK94K+fGvPFrwxtF8N7UHGXSXWY3ZSHxsHy4Hy/NkHA6deK92+Bvnf8ACO6qLi0+wzDUWDW/m+bt/cw4w2BkEYPTvXsZfTcard+hzzaa0PSaKKK+iMQooooAKKKKACiiigAooooAKKKKACiiigAooooAKKKKACiiigAooooAKKKKACiiigAooooAKKKKACiiigAooooAQ1+YPjX4hf8ACD6t4x1CbTLa21htZvIdNuVf5poxLLvM3A/dqDux0zjmv0+r8lfiFo0fjr4s69Bq91eafrlhqd4lpCv+pv7M3EmY9p4OQeR3APfOeasr2b2HdrYwoPBnhn4pf2drMHidtd1WFzJJd2N4UVnIXAaPaGjCYIHTO7PYVauJ/D3wnsb77Fa3GsMJ/LGnafIJWil2j92RnKDHPOBz9K4v4valoHgO8L2kdwPEjW4SaPT8wt9mYMBNleMxsBtHBwxFdr8M/Btx4f8AAemapHaQ3Wo3NwkM8uf9eGGWlJ5ycAemSw/Hgq1Wtti6VL2krdTu9N1Sy0r4e3vi6LS5NFv9XgSI21w+50kIw5OPfsB056k15deeOLD4baG2r6nALiO1YPJbqVEs7swAwG67c5OOcA13XxS1iS+1jT9GM4kis08yZVTaOnYdMf415Z8XPCcviq30PSLP7ONT2y38yzp8n2dsoBnjqQ304qabUYc0upda/NywV+U1PBP9neKvEFvrHhaERaGtu0q26yEeduwWZgeAwbAxjscGpbX44Xnhn4pN4b1GySx05sLbXy7upUFFY9AxIcceorjvgz4vsPCvhXUxrENvZR6TOxM0G4LDGckDBOSxJPA9qg8ZfHjwxJHpt3ZaNbeK9NW4Mly5UpPFIADFkFRyST+RojHRpahKpdKWzPrHVPEGleMtMW01fS45TDwszkkrlQOD27dc182eOvgDJrXjq1u9C06FtMNuI980wjcEbv4unX6da7zwnr1n4+0ZPEehajcpBcEvHbXeREkmCrAjqAMnjJGcHtW63iJ9Nhke+tZLVY12JNH80cpxkEYyVHH8Q79TWVlF7WZU0qi9480+Evht/wDhMNat7/bAmi26wuiyLKqyA5iLHnDjc5+ma8W+J3h3V9a+IGu3ujeTfWs226S5hdXBwoA3egIQ+n1NetfDW40bXvCvirWDaGy1u/M63zM/yK2G2ncOvytkntzXG/s4/D+LxVq2o2UbPDFLYyafFcXkqmExsWI3cEjBz1Bqv4cXI57Oqo0+5J4NsdY8E/DnUdR1GR5LfVGVYrFrfylikAIJGD0xznvtFWNJE+maZHdRv5YkbBj6NxznNfW1r8N9Hi8G2nhu9Uanb2ybBcOoVmxxu46E14r8S/h/ceCbi3uLX/TLEHMHmLnZgZKt7e9eTKspydzbG5bWoxjVTvFL5rua/g/xadS06OyvZU8/H7vzMEn2PrXL32nf8Iv4kTUoZ2lkWYFHYZl+/kfN6LkjpXI6trUlxrunXsMItLcEb0jbk5PUGuy8TeH9K+IH2eaa/u9NmQ7FaGRlYZ5yMcHkDr6VdPSWoUcV7SDha7W3mdt8SPCK65breW7t5M8Zng8tj5ZJGdpAPJU8c9OfWvC3Ro2ZWBV1OCD2r2vTNSu/Aenwx3jtqemSfK8cp5Yjgup/hY9ePxzUHiz4d2Hi23fVPD86yPjLjG0g+ki9VP8AtdDXn5lg3i4qpT+Jfie3g8R7BuE9n+B4zSVd1LSbzR7gw3tvJbyf7Y4P0PeqZr4ucJQfLJWZ9DFqSuhKKKKzKCiiigAooooAKKKKAFrI1nwvYaxBIsltbiZmEnmvCG+YAgEjjPB9QeBzWtS100a9TDy56crMwq0YVoONRXRY+C/ibxB8KLTW7f8AtFrexuHEyNa4LK3RvKyuUyAMgenXueJ+JEniD4weKLeWzuW1lLVt4mWX5MFiCjdQXGFyf/rV0esJfzaTcpptx9mvdu6JyAV3DkA5HQ9Pxr0/4f8AibTtL0nRdT1Mab4e028R7K8gaNY/37DaCrqPlw4BzgnH4197l+L+twc2/fWjX9dz5LFYP2LVNX5d/wDgHPeAY/DHjbxavhi61KSO+tIPKine1ItUdRyMYwzDphh+Oa9q8SeIrvw/rB8M6ddW+20VjKsnlov2XhQw+Y8KThR1ORnkGvnz4Q/EqHwxceObLUPKv73TxdanplxEFlJjXPyN0J/hIPIyea5Tw78RL7xdouo6voeiyXt3YSKbm3kJAWMtnczDnBHfsa9f2KqXvsjijUUYXXU9J8T6t4c+Ha6L4f0GzeK11LUZpDezE7zcOqbQF/uNtIPvt6V6r4R1vTo/7Ma5igtILvGm3Jxy0rf6lhgZG4blPToDnmvn9vEV98Yr3TDqFhaQaNYTK0Om2pXdbNxvkWQHJbj+LP3elei/Bz4lRy3kWrX9hDKUnaG8tXRgqTIRkhSMjnawGOjAVc6d48jJp1VzOcdje8ceCzoWs6rp/h26gtbWWLzZJYt7iBiCu0DbtbocYOO3avM/hrZX/hnWj4iE4vLVEaEW82FkIGFLF8EgHGRkcbq67x948/4X98NbaFV1DQfEyXHlT2likiwqgYn55Om35VI5zk9Oa8Q0vxo3grXDBPfpq9qwJuoYULFJlbG055O4L371zTp8japv+vUzqVI1JJvp9x73Y/Du78TeNpvFmsS/2Yl9ZmGC3XUVZOYyIztGN+W28AHGQa5Sx8Waj4S8QWF3fJC2hxxNYGFwBIJWdnXBPOclht+prY0v4qWfxahSKx8PXumRaXKskk91cLGVjyMeXGo+c5H3QRyF55FN0/x54b1jxi+sWllHqFvDcub3TpWBkjcEr5y5HRtwZT2LFTW1LnaaejNKyjK3I9O5yniSPRfEXii+kaCS0tLiOV8zRoiyHaeF+YYJfIy3Gcc8155oPhbw/D8RNN1YzL4csrGZWkbeEZWBzuIJO3P0PWvXfiB4U1HVPFfhrxdoqR6nYSXHkyWO/YqoxLPGQPu/icgqMZFcJ4mefUNQk2aXp8l15kkQxMBucORtKkfMQcjjFVCLk+ZSt3OOtGMV7mjT+8k/4TE638QtastE1i8m0i4fFzFJEnkyFWXBQ44AK5GOzH1Net+LNHh8HaXa6zcXGmpEbaMsjtmZA6ZBYdtw6fhWJ4V8MaJqWpeHlg0y30DU7pCuox/aAyxsM5xnkKEXd7bsZ4r1f4peAdI+Jl6NNijtrxYbeKGxlwJEUhdwYY68HHHbHpVtrlV15msYuVPmer6Hy546+IWlaXNoK6pp8Ov2MnmO01vIRLyUK7ipwR7H14rqvCfjb4cXWoaRstJoo9On+1x2drcjY0ikEMykA8ZP0yaxvgvB8PvEVnq2g6rqbaVPp9y1xELh0hiZduGcbh1yo4Pp0pniT4O6NJ8SrF49W017XVYg9hdQzoC7rkAhIyA/zDnkE/jUKUZT5ZRsT79udrR/ee6yfEDTde0mPT9O1WO0mnug12l5EDG8e0kKx5xyR09u2a+e/FHia0jvvEmkXOnNpdv9odYVRBNa3R5CvgY2kkcbflOec11mp+CYPCcOvap9rjuPE11DCkdi0bQ2jbdqs6Y4BGFGD/f71m+G00/xHZyf29ogvGmt/Jn2ZDoFYZMbkYO1v/Qh61fLFNxjv2NJ1HU06nHfCe68OeHNavdM1ttU0fSrxPM+1SlTGXPDKwAICkY5/lXceL9S8IyaHpWq6Wi6v4dWZrK6KfK9o7DKq6bQ3JOe/ANc3pfh3wZ4w8bT6RDrDWa6Uwilj1UMsk8fVim0kZB45/Dg16h4b8N+DPBTa3JfD/hJmv5I3t7eNGREkViVYsQPUjjPWueVNud2ncuDl7Pkkl6nX/8ABN3wZNbftEaP4hurdUluIb1Fm7yFoJCwHYgYH5jNfroO9fkh+wHrfinV/wBsDSm1hIrbTPs1+be0h4SAmA4VR24GT7mv1vHevVofBvczp25dD5euLeCG412STav/ABPr9h2+Y3spP44XP0qv5cmoCMGMLcNG64AClgTgdfZWOPam3Ci81bWFZ1MEGtaqzlz8ob7ZMAPrgn86v2twtrfHUDbNIjII7c7TjeMjHtkng18rW/iS9WehBdjoBJHpsKZjzI+FSNPvOfSkktZo2jlkZTcy8OF6Kv8AdX2xnPqcVPpdqiBp5G866YkPMw9CRgeg46VDeaxbC88vzE89crhj0GOf1FZDuloi4twsUeHZY1zhcnAz6f59KyLq4vb6xgXTZI4k5M00q8ng4C9s7sZ7YqS/uobqxnSWSJ2TBCwnJDHp1/z1qXR8R6TBE4kQFiAykjIznOf89K7I4dfVnX63t5bXOX2j9r7PyueW/EPRdWurB21TVJbtLZkkVYY/KBYFQc4HI68e9dzpNrHY2cMdvEBwrHKjBJAyfc8Cq3xDjim8LagysRKqZfnkEc4rT0dWaGMFeFCqG7j5RXLUbah8/wAy7e8OW2uGeVsbUkA3+VgM2M4z3/KqupSf2jNYJDkxm4LTLJbsw2rnK5/gJPIJ9K2dUuPsNnKiOwcQsUKqTkn6emP51yegNLBcahqNx5jbU8tYI9pXA5LJ354yCRzn2qFoNvWx0MKx32vNOLeNjaxsqzPGytlsH5W6EfqCK0vtL28WHCo3VsHPXB4/Hjmuc8F3lvqH2i5gURSTSBpV8sqx+XgOCT8w5z9K1tcuIYAQTiWSIqOv8+3/ANakx82ly+GLFdhBUDBbrUnmDaOcnvXAWuqmDWorcO5L5ZYslUAA7nHJ4rZ1fVl+y/Z8GTzyFlaGYK8SNkZBGcnp6d+eKS1FGfMiyt9eTapIIp4msdxgdJoWDpKMcA8AqQf/AK5qKLUPsfmOWWWUyGKGBATyBkj8Mnj2rQjurW3tbeOSdcbQFMj5LcAZyeprGtb8Qm8kt1N64YeUVjJVcngZA/Pn+GrSvsaEt9fTK4jcthASwbBJP4HtzXNhtrMP9rdnGOtX7y4kuI2G9pbhSQI/JZcKc4JOCMkjA9c1lRTRSKCWBOce4I6iokmnqcVRO9xFm/s+9N0ihSCpYk/w5wR+tegeH2DWJdmX75J54X2rz3UJHazmRAG6cMM4OTycc49R7VvWpXV/h9f2f2qS3a4tJUNzD8sillI3DkYIznr2oW5dF2djrYbhdUvD5ZBtbZgd6k4dxnI+g/mD6U26cafrC3EvFvcIsJcjJRgTjPsc/nWb4DtTp+gxqY4YhIzSCK3h8qJM9lXJ4/E962L63GpWMsEhwzr1HZux/A1ctHY7I+ZOswaRcDC0eYIcknn+tUNJunvIUdxtkX5XX0YcH9ayodX1afxxPpzaWV02IcXLRthh5atvD/d5dimzlvlZjgYzCVwemh06yKynYp+pGP5/54qpdXU/mGIIoUnGDycdyef0qz/EwB6HBwahZT5juzYAHA7DHegBqZlYuT1OB9ajunjtVEkjeWi/KDk9/wCZqpca0lrZm5BjgtETcbq6bYgX+8B1P6D3qJrdrlvMM0kkq4IdwAB67R2H6n1o9R7bmXd7dW1q32IsJjVgquDuOehPp06e9U762lsmdZg8qIdu5B1z6nt1rodL0+SGRpZW3OePMbA7ngCnzSRfvRsEqS9GXkEjv70tTCV5ak2h3TzWghc7WTpuOSV7HrWtwiDn6+9cbfQi0HkxM0rN9/DYYDk4wPxp9j4oma7CTqdrN8qgZIGMDp/X1pgpLZnX8FR64zWXf2268hQQeZFcApKzTkYGOgTBBz17dKvLcRS/LG6uQOcNzWR4ouprPT/OhuIbOTzI4xNP9xdzgH6cd6a3NlqWbC4EYawuQWmTK/N0kXP3h+YyOxql4mm+w2LSRwqVVedg4HGO1a1jpsVqxnDNNIwA8yRtxx7e1TTJHcRskih0cYI9aQ5NN6HNXV7pd3b28WGvbqMefDCjbW3KPqBnnpmqXw7m26fcvKPJ/wBJlJDMM53nj8KqeJ7FdCmgeGfbyPLXaMgFgCM+n/165X4ex3eqPI17IIo4Z5GhGdwkY5JJXOePpW1P7Xp+qOXmfPZntyds9qoaWxuILpwxVZp3K7eMAHbx/wB85/Gp7PIt41Zi3HVgQT+dVNDyNOUbskSSjj/ro1YnUtmXo4VhVI0XaqjA6/nXZ/CsbbPXB/1Ef/beCuS4rrvhb/x6a5j/AKCP/tvBXr5d/Ffoc89jt6KKK+kMQooooAKKKKACiiigAooooAKKKKACiiigAooooAKKKKACiiigAooooAKKKKACiiigAooooAKKKKACiiigAooooASvyf8AEdjp+rXnioatrsYvk8U6lHY3jyBXtHFzIyx5zkrgdOo/Cv1gr8IfHVld6t+0N42tY7RrvR77W9ViuELFoobhbmYLMMfxbcAjjnv0rhxKdk07WNaclF2avc+gfCnh/Q/iLcano+vW9vpfjTy2j+1tGpW6BUgSLkfe6H0PUd67PwX8OV+Hvw+i0i9uGvV0qZp4ZplG4q7EkY9AduD06V4x8G/BNzrV54qS/wDtwsYbuNtJu3yJrUKAmzPcYC8f7Oe5r1jxTda74c8A67Dq1+l+8jR2trNKm2VlHzMSe4ww6mvK5Y1Kloy33R3Qbp0+Zx9H/mee6bI/iLXri4Z1LXk+FbsEB559v6V55L8RrLxp8RpdUuWGl2ulxumnYfy5pYR8jeamTkDbkdOp4rqNc1648CeA9W1byEa6ht1toIC2399MQoIPrhmbH+z+NeE6le2+tarp8up6Tc2ksk8UrXdqv7shYwctnJwGDcZIxzXXUjra2h56qcrv1NOPxBaeKvHGoQWyXcOka5I0Fw1wu1I5VwUKjkYJB6dc1yNzYr4auL2O4tVtQ0hcO8gM0u3cPMCY4wCe3f8ACvWPhb+50rXPFt1osFhcW67oyrbo2wCBgEZDBsH6GoNPvG8dzPPrGiQ3vlofKnhBSSM9cg1ySrKErNaHBWrRi4qW7v8AcLo/xJubj4M3lr4eRYktXhjudQ4jKQSffkjBAGc5X2I+lX/hJ8aZdJjutF8UXxvLWIbl1BiAI4dpCiQ8ZPyHnrlqTS/BunDR73QtKmS2tb6Py5LK8QnDckbTyBk49q8+8SfB3xfHMItSsPs9rCu8+TGSkqKxA+6c9O+e9VTr053i3odUajlGMqevc3vHklnr3j3R9E8H6o8CCIyxx2O7ZOkwyV3KSOi/xY++K6a41if9n3RPDmtpokks+oXIj1SORi7RQLglQRwMk8cdiO9VP2e/Cyw6le+I3tporLTyiLHDAyytvBAKsSFYYBODz0rZ+M32e++IHheWfV4RoWon7PBDdwEF3DfvCM/cJBUc+1KUuaail7qOunHkputb3ui7K+59MaV8SfDeqxxPHq9sjyRLOI5JQjbG6HB6j6Vwv7QXiBP+EetdMtnWW5uJRJtU87AP65r5L1qxtPFWpeJoLLUZH0ot5f2OVjm32SKsYQ4wMBcY7hvbNe5WPgOOHwFoNzLLcjVbeBYvMvLkGQoM7VxnnAIHB7VwzoRptNM9OtjqmLoyowjrbc5X+z5/sQdoxEF2jYw5HvXS3Wk6pP4fa4sLiGGVJgVaQZCrj0yOe1aOl+FZ9WkjWefbBuw284OB359a6Wz0RXvrbT4Hjmsbcma6aTIbP8CjjGDyee3NSm4u9tjxsNg5zqKNrXM7wR8MdSvtNjnvtRnEABZXvZS7kEcgevX2rtNN+G9nZXRudK8RT2V6F/1+wc+2M9Kgk1NryPfZus0PTdGc4+g9KdbtOsfmFsioliJJ7H3+FyahUpXjUv6akPiS4ubG3+zeJ9JgvLKYZW8slHY9WjOMN/u478Vw998L7LXLeS88NX6zoOTC5J2+x43L/wACH416nHdR61ZPY3XzROMfN1Hv+Fcb4g0i28I2aXhkjXyGLrdRttKY5ySOR+HpTlTo4uNqkbv8fvPIxGHr4CpZO35HkOraLfaHcGG+tpLd+24cN7g9D+FUa6u4/al8K6rq8mhato95f2XlK6arbqrpOpAJkMZA4GTyOfl65rkV8VeF/EWrTw6Tcy2GZlitotQGwXBY4Gw5yOeMN6jnmvCxWS1aa56Oq7dR0cypSfLN2ffoPo61PeWVxp9w0FzC8Mq9VcYNQEV83KLi7NWZ7CakroSiiioGFFFFABRRRQMWsXx1od34s8MmweWIadbyJNt8wRusmcbueCuCR65xW171V1bTY9Y0u6sJi3k3CbGCttzggjntyBXr5bifquIjLo9H8zz8dRdehKMd+hh+Lvh23g/ST4iNt9seey8tpo2RbebcAMqxYnJQ5zjk5wMDhPhrpPgqLRb2/nF0lxFthuNMjuyjEnJUSbSN68ZznHr0NYWj+MvFnh7wzb2cV99r8INdEvZsqvJGndGLDIVT/Ccc89qxtPsrLTZJptehuAuqRSRtO/yRRyDBTYFHQnj2r9NlZ7H53Hfc7/w1aat9i1weHfLtpZTuXbbA+XjooOcFueevX3r1D4Z+F9S0/wAP31nqVv5dzcsLu38uFI98wADkBScbhjg85AxwK5z4F+Gde+Jug3Wo+GLqPULuyjRbjS9SKwxQbSChC9wQGGcnOc9QBX0pazQ+AdW06+8Q2Gmto6RSebHIxe4SbYpjaEDHOS6n2wciuflcZM9GjSUUm9rfmeR6p8Vb3S7Gz8O2+iK6GOS4M8NvhXkBGPNdQWGQx9eleQ/EH4UHQdHuvFTxyWy6iTMs9vcB45WLZKEdictgd8HivU/G3xTsLHxj9p0uSPRJ9SZhDY3KhghYNtfkYIPPHrkeledDwv4p8N6XeaO7pN4SZ21e51G2l8027EEu3AwqdCVxnIFVUg42aZzVOV3i7vsc14H+IHiHwXf/AGOz0u3EUkXyXm8SvEGHDBe+PTtmum0vxBf+Dvt/iS002HVrie2ZNzMrmdSDleFIYFsHjByvUZritTkutLvNMj0fTWuLdkF0mqW9zl5tzMC5GMA9OOoxz6COO+8ReG2ZIF+z6WZ/PFjbp5ombqxGQQAwJGBwM0fC7tHNGpKnZS1S2PbPgTJq3irQrvW45rfTdTs5lZtNuZCqzqE3ZwDkYIb72BwOaqWut6F4o8TalqHiDTmubuyZ4XXTlSECQMWAbjGAcnIzXH6B5Hia50z7L4eurO6dd/2hGDozklu+CvAGRzgj06dL468Xf8Ij4b0jw3qWnfZLvVrl7u8e2QNJBCcRq7lF5O35yQOcj6U+aM/i1Oq0ZQTvp+pv+FfhrpHxO0G28QS6gCtvqBUeTJl9oyJAfrwPwNVtS8O2+k+GdRGga3qUWg2wwkzxfZnAByUR+DtA+XkYIOMcZNbQ/h/4M8C+B73xHoGvXZ88L/Ztwl+Yg8+GAToQdx4IYHp0Bri/C918SvF2vRzz3MllpscbAxyRARecgySUA5zu5JHdTgcY54ylWnzQdo9mdU+WnBRa1t0OR8TfClLjU7c/2VdWz3C+db3VqBPbyrnOWOBtOD0YfnVfS/D8fw9ifV2U3moW10rwLCVAjIIO7Azg9Og7e1e16p4j8Vw6nowvXbRbudWT7LGsf2aZy2xQXJJP9/HoaNZ+C+lWek2Wqta6kupmAJPdaMTGZo3BxJJG2G7g5HI/Cuq3NpfQ832W7iYfw58War408R3Fl4i1a3v7xXAME0aoSrkADGACAxHrksM9q9I8dfDlNH0rRbqS9k8+2vpprWzKBVDAoHV5UGdpK/dJxleB1rxnUPBPinRbO+VHsdVVVWOWPSVf7e0OQVDYHThTzk8DnvWhqvxI12+0G10DxQsmh20iIbO5VGE7quM5wcqemQQc9+c1MlJam1OooxaqLUqw2emaX8ZL7xPf2MN9DIJrm5ksnxBCCh+TaoBJXgYxzUXi74zr8TJI/BPh/QYNJvhdpLFqMbN5jujqyrgjIPy9m710c3iPwprnhHUtEkleGeewa3e6WSOV5T6qgO4DjqRXMeB/Aen6bNpyfbXiFrIsyRpIVJYENvYHnkgHH1rONTdtO/Q21XLBddT6p/Yj0nxFN+1Jo2uarbLbWl5a3EiIkDRx72tpMmPdkkEqc8+ntX6i1+Xf7EfjLxt42/ag0OTWZJ00LTrS6tkVlAW4mMMpEp99o4APANfqJ2r08Pfk1LkoxdobHzisFrBcaz8m64uNY1L93EBvb/TJufb6mrVno8ytHNdHbtOY495dlODyzHrjJ46cms/wpNfW+ueIk1KC2H2rXdU+zSQyMx8lL2XYGBUYbkkgEjrWslwbe8uXnJdwWcFcnanbj6Cvlal3VkktbnbJckU+6I7q8a2s2Kw8KcqGba0mOQP88U3S1M1nuESxO/L+Z8x3H72c+5NVtR1S3m5jBdm4IC4+XvnIrEvfEV15xSC38uOPkAMSFGRgsAD3rqjga/LzOPKu70/M4/rFLZSNTU7OPT7e0iRlMjlt4HVmxksT+f51s6iVimhRciOHAKcEbcHp+lcrFvjYTTPvkUcszZHXJ/M1e1DWrWRopZI5C3IKhQVZuwOfT+tenjsLXw+FpRmtr38r7HHRrQqVpOD3sYPj6SG38PXEUUplmkJklwpUAuck/wD1q7XRdn9k2vljcdi5ftXlXjG3vdauJLaKGa5immzP5TKjqqj5Vye+OeO6ryK6z4ftcabb3FvLFeRhWCxx3Uu/cdxJxjgHqfct7VyTwT+rqrfVK9utm9zf20fa8n4+fY6ss32i5DTrCAFAfcTjPQ4PTn9BVK381bGWTbHvj6PswHUe1JqV09rGM2sUKSqyMwPzbuuf90AZzj0qrdObXS/Jtn3gsQWU5/A14zOiTsVjeQx37GxLJMoV9uPlIPBGO5/wqPWIX1xoVdpbcM+wbW+ZGzyOO3FUIWWPUoJJTuTIUcgBT0GOMnJrQiltrWEvDdpdSW8vmz5dfkIQ8NjoSCDj/GiKuKK5kZXhu2im8RzI07NBZJ5rblwScYAJ6nHJrQmFtcX8VwI1M8a7hM0eZSv9zjJxxnHbjPes3wzpep+JNMu5r9W0K5vBIqW8bHcCQSrsVIOMYOBg9elbuk2ssem2tijHzVLQy3CjmSOIBepOeTxnJPXr1rXlUdxxjyogvpJL2+is5naNmi3pGoUuVORk4BCg845xhafHq9rDfXOl2YxdfZGuxiLaCv3eCeeDt49CMVt6zpVvcSR3ot4xcxq0aTbPnRXwGAPbt+VUlULPIDHLKFbYFDMFOFHOPoR3xRzaWRpY5W38VWmoahrK3H2iS6tVjG10VIwjgBWBB5JJK8/3emMVg6HfXWpfbbiMBLeGdoJHlDAlgxBI454K/r0wa9EnsVjvBdGJnEUQSGJOAhJ6nj6dPQVhzLNcWN1EzyLbySHzApCkrjk/iQBn6/U0+Wei3MZRUtGYWm61Z6srzafdQ3kCjDtHIHAI9/f/ACasWNy8MqWNikUrtHuYTvlV5J6dOADxn/Cs6TwjaR6bc6No4a3glVYneEFd7EKp2nOQCMDJ/wBo0620GHw1ptlptmpeG2YRJcTYczkN+8cjuGIbrgc+1Z8vLqZxhKLuen+G78XFmYsu5gOzzGUgP7jPaqF34olm8ZJoNvptzPCIBNcahGSIoC2/Ck4xn5egOfnXjGSM/wAOxyXTvcPey71RS7Q4wzEkkMOfyFdFpMt39njNyVf5R8yLj5hwQ3PX/CnLfU60IwOj33nIT9muH2yf7DnAD/Q9PrWzGwjVmJxwSTWZrC7tHu94/wCWLk55xwai1XxDb+HdCnv7hJpVtoDKYbdPMlkwudqL1Zj2FZmu6uakQSGEkfIv3izH15JOaosr6tcSWyfu7RDtmbu57qPQdifrXNa5rVh8QNJOl6VqtsFmnCPceYjIWicNJEVzk8KQy8cZzXSWup6VprCyTULVJ9/l+W0y7zIV3YPP3iPmx1IyafKxfD6lLxhpY1S3t7YrcMkt1Dua225RUbeC25SNmUAPrmrX9lyXVlcRvcG3VztSSDhwoxjtjjmtD7Oyq21gVkI3MxOTz2qVo1UZZjgDii5mYeoQ+bqUTRBkkZdhOeNqkkcDgfequtimiwQ2tqWAhUBYwC/Hpk0nhnxFaeJNW1h7WGdRYyLb+bIm1JsqG3J6r2z0OOMjmt+OEKzSSHc7dR/SlrsyOW+p5V4Z1aDxPHq9/YtcWbySK8bSyBhg87iDkK2OdvbK57iumuLwTRNKwUwqq72ZhgHPIx2wOv161r6lo8txeRnb5kLuu6MYAAz196ktdOs7W6muiymNPk56EnGAPf6ev1pt3ZHK7mT4Tv8A7RqEM4G+O4jby2wVymcg8/z961/F1uk2klrgRCNJUYi4XdHg/LkjIJAznqOlSxWvl61FN5fylHyw+6v3cAfkf1rnvGmqay2vadp2nWJe2nBeS8kTcqup3Iq4PUBWYkjH3R3qo3Uk0zeC6M7O1kUWVuTJHJlQA8QwjH25OB+NUtU1SKxUsx+cDhT/AI1JZ3bSWsZMhuMgjztm3JBIOR25HpWJrFy1i0zO5EboctxnJ7k9h/hipZEtFoYXiSJdWuoLsSFtjBxDjnI6dewJzn2964rwrJPYqmo2kLMBctE8iykbULcfL35x2rvdJiMyyzsjArhP3hAABwc+/TpXF6LYjU7K7ikkZIJJpVDwkq7c59OOhGKuj9r0/U4vtXPaNPYTW0MmMllBGevPak0j5Y7lCcBbiTGO+Tu/rWD4P1RpdOihkU+aDs/eEA4XjkDpnBre0iQMt1/eFw+R+OR+mKzO+L5o3ND7oz3rr/hd/wAemt/9hH/23grkCTxzg11/wuz9l1zJz/xMev8A27wV6uW/xn6fqjKexp/ELxzpvwz8D694s1nzhpWi2Ut/dfZ03yeXGpZtq5GTgdM151+zd+1l4E/ar07XL7wOdSMGjyxw3X9o2ogO6RWK7RuOeFNSftkf8mpfFv8A7Fi//wDRDV8V/wDBD/8A5En4qf8AYRsf/RUtfSrVsy6XP05oor5h/bE/bu8H/si2tjZXmnz+J/F+pRme00G0mEJEeSBJNIQ3lqWBAwrEkHA4JouI+nqK/OLwn/wVo1Tw/wCJtI074yfBzWPh9pWrbXttYYzgCJiB5vkzQoZIxnJZGPHRTX238VPjh4R+DvwpvviH4h1NR4atrZLiOe2xI11vx5SQjPzs5I2845ySACab0VwWrsehUlfml4d/4K7eJvE2pX+tad8Bdc1H4c6fJtvdX06aW4ltI/8AnpIyw+UpxzsZh1+/3r1j9m//AIKVaX+0p+0NcfDjRPBb2ekeTdXNp4hk1Qs08cQBUm2MC7CwPTzDt96aXYD7Wor43/a2/wCCj3h39nPxkngTw74cufH3j5ggfTbWby4rV5ADGjsquzSEEHy1XOCORmuN+Df/AAVJj1j4naf4A+MPw41L4U65qEiRW9zetIIhI5/diWKWNHiVjgB/mGTk7RyEtdgem599UV88ftrftZ/8MffDfRfFf/CK/wDCW/2jqy6X9k/tH7F5e6GWTzN/lSZ/1WMYH3s54wfm3xZ/wVm1PUPCsWs/Dj4M614rsrO0hudd1djOdO02Vow0kPmpAd2wnaZH8sfKcAgg0rjP0YFDdK+aP2Lf23PDv7YXh/Vns9Im8NeI9GMZv9ImnE67HzslikCrvUlWByoIOM9QT5b+1J/wVA0r4M/Eqb4c+BPB9x8Q/F9tMttdCOdo4IZyRmBFRHeaQdCAAATjJIIpvR2EfQ/7SP7VHgj9ljQ9H1bxudRW01S5a1t/7OthO29V3HcNwwMV6D4C8aaf8RvBeieKdJ87+y9Ys4r+189NknlyKGXcuTg4I4r8av8AgoN+17cftDfDfwn4a8TeANa+G3jzQ9Ta6vNG1eKRQ0MkJVZYy6IwBI+6yjGRgtya/Vv9kf8A5Nd+FP8A2LOn/wDohKFs7h1R65RRRQAUUUUAFFFFABRRRQAUUUUAFFFFABRRRQAUUUUAFFFFACV+JD+N9Es/jh8TIZY5rS/sNf1VtuVME2+6IDMeu7cFGPev237V+HHxWt7fS/ih8UPL0+3jv/7UvrpvLO2Sa2N2/mkEjhuOOepFceKSlCzHGUoyTiTfBXxt4uh8XQW8Nx9q02+u5pr62m5ELfKT5R6gZDKM8d691+MF0WsNB0ySSSWSR/OlklwCu9gQDgdAu0flXj/7Pek2c+syareWzImk2Yv7aPzMcDcpRmXgg5TqOp74r0H4g4uNe0tnuJbhpRJctJIRkbixC9BwoAA+lebCK9tdHVzTeH953Od+JeoaRpvw6mfVblIY7m93RSCESklB8owfQOSe+AetfPFtJLfaff2U93PHcrKJIIoUdHuVjbbvzgDBVl46fL0r6K+KekQX3wr0mC4DMZpikcCsuwyuzKhOf9xh174715H4u+F98LLw/o/9qF759wWSOQp5iBVABO7qSW6egquZOUvU56kXyppdDoPDnhuaz+FOoWot7i1nnnV5ftEhcyAcBuScEhRXf/DXQ7bR/D8QmnCuW83JA2j2NZepW+oeB/AtvZ6lcyXlxBaRlmmHUjA2/gD1rE0XVLnWtBLx7VkjcNtzjivIqtybOOvyUasbq8kj0Xx4uiWclu9pKVmYK5eFgrbuwr1G3urTwH8PW1DUN05WLz5xId7MxAwgz+Ar5o1axu5pYL6d/kBDSr6AV9DX1nZ/GD4e2y2N4FjkCupIIG9eCrD6/wAq45RtY9nK6kpuq4RSlbRHlOreMoPiFLYQQSyeGJppAkNsV/cOc4HzKOv1GPesD4mfAzWPiBNB4aN7DPeWZa7tZPuFg4Xdx2IwOv8Aerspvhvrvh++trzUHiuLHSomNqpKkb8/KMDk8nPPpUXgWHWm8SLrFz5sgVZEUK2PmIAGT6YyfwFdNCo4NtMxVOfPy14vme78l5bHON8GovDugtpN/bw3EkqgzBVBO/cCPmxyM84rUt/A9usMcd8Z7tkwEYuwCDsAB0rsdF/tbVdWvXl3SxJKR5LjI+garmsBdLgd5y0IYjIkXJX6Gh1W3qz0aEqUY3SsvM821DR59HuB9nuJBBwMMTvHuMYyPWukWN9B8GxRIWlvdRIBZ87ipGP/AEHj/gQrRtNPn1bUEV1H2bBycc7ep598Vc1JojDql7LCsvkBbGzjH/PZuWYf7oB/ECt43m1E1xE44bDSqx3lovnucXqOtHR/LIfbsXAYN6d/z9a0NH+LlpqUawTWxR1AVpMjLH+8D/jXn/i64aZn2tuQ/KvyhcqOM4HesDTbWTd8q5boF3YOT0ru9jGUXc+Mw+Nr4WXPRm0z6A0vWbC7utltc/6Qy7xE4wxAPUdjWj4k+Edj488J+Ip77VoWa1sWiSxZWBR3DeYWIIz8oQjPTHFcN8PNN/s+d9duEEi20fkqrA8qSC3PbkL+tehzeLFvtKvbGCCCK1uwRcxMC5kDDacnHoP51hToxjJuPQ+4rY6visHD2+7u/l0PjpfCP2K48NTaLbMLG8Uq8V7GC47CI9SAc5yPTNZl/wCEF1LRbW6uLNbWw0yZ7ZZEciLO4EOHHJYj3x8tfTuu6To2sNZmfT1S4tW3wTAZKYxtwD0I5/OuM0D4f2eh30NjPe3l5pE7uUtEClBNglXK7cLj5hkHo1dslOK0PlpU+iPQ7XS7HWtDsrPUbVLjyrdR55/1rEKPmyO561xXiD4W3drGbnSWa/t+pix+9X/4ofTn2rW0Tw/rum+NvEWpmZl0fUI4fs0bP90om1iBnv6ewrpl164i/dTkDn/XYOR78dfxzXnYnL6WKWq1XXqezRxc6L008uh4XJG0cjI6lHU4KsMEGk+lRfEL4tW9n8VJ9G12wWDSZvKSDVIwA8LFRuZyCQ65PsQK6PVPB91YxC4tpItRtGG4S2zbuPUjrXyWLynEYZc0VzR8v1Pdw+YUq/u3szAopaSvAPTCiiigAooooA891jTdT1rxJfWDxyG0WZHhEMSIpjcL5m5upwRj161F4h0y51jRbKxsola5tLg297Z7sIrAZUh+v936EEV0virUk8PzQXtq0ceqyKRHvQEMiYZ8k/7JYY+npWZD8RrXwPeabe/2VJq1lNdnUXhDlXeMBlVt3OeeobPfpX6rgarrUYT7r8ep+c4uj7GtOPn+HQ9J0PxRcfDvwTYabDe/ZPEWtoZboWakNb26sylWYdC20H8GrB8Ra7rNjLpl7CVubGScQyXl55kqrJkMqkDqpAYHHPPUVtfD1rvWtLv7zQtGg1GzvtMvPP8ANuZHkxIjneq44cMSpGedx9q574X+LLzx9qVho/ia7mtP7D2ww2sW5kQLwZMA/Ow2gZJ4x9TXfGXLFq1iYxcrRk7djb/aS0Wy12z0Sxv7y8bxhOUeIwQD7PBD0C5ACqoxx/F3Nec+GfjV4x8C6hJHrFn5/h+9AtbiHghl6MfQg4JINeufGS60258faIkM0Vqt5CsixxtIyKnYOxIGCQRgE8Yz611Hh/wDo/iLWodJudNkRLxGE95JAPKIAHy7uoJGfTGOOtc/tZRW10ZyVRzfKupT8O+DbH+xdR13SY7O+u0QzWukqcRu+Mh9p5wcAfKepBx3rB8O29x4u1rU7W10LT9I16MpcT2c1wG82367du3O/dkhhxxyfmqf4ziXwzJph8AWf2DS7VvK3feSRUAAQA9M8nPYdq29N0xbq507X9WWS21lYo0l1DT5cMhwMru5I4yOe3ar3TjFlxjHnsltueiaT4NsF0GG7kt7vTYbd5Jbq5JRPs4VCzYQk5LY2BlyM55zivGbbxRB8QvHWvy32lXVhc2iJc2i2uFSZF2xlFDnnAIOBnue1ek6qs2oabqENrr0+uz6teK0tvLCIWtYVyVjQZ+YFiM4445rg7ezsbeO4svFiiWeO4FrP9lhYzW8nTYMZ6c/MO3PrWXIox5Wr8x0VUqllbT+uxzPjzWoPB+k+ZpW4XmoXiCPRmVHh3bs72jJ+VyARkEZz7CtrTfCfiC+0W1s7/xQ2j6pf7mW0tmjjW4VcZwoAYNzglSeMVxOl+Df7P8AFsNzBob3jqFZofNjZA2SDDk4ycDd1HQ103j5rfwzY6XqEmhr4fvFZ5fsTuT5jRqCgidGKgnIyMdSOuM1vFLltE43JtttWtpYwfiF4Vi8R6lbeH5pZL2SzcEXEdwjF7lxnG4nJX8eCaY3/Cd+AdZGoJCNOtdixQ2dzOboyEkAICoztJJ9ODVvwP4JuPGmix+N4LueLUYzI8iSM24TDcZD0Iz25HOc57Vr+Ddd1/xdC/ii1057sRW0ljcwTSLEwCP5isQWxuw2M4A7nFa/DpuFrao5Twr4yhvviM3iPWdBvNDuth894izRTOFwScYYYIHGTwK9ws/iHoOueH49Qku7G/upV8y4s/MUmJ23corKC+309CMmuBkvLm60+11e48M6okM8U1sz6Wsc8als5lfjcrg85IOOxrnZLDQ9B0++uHn1ie9vIStpFeWaIiMxwzbtq5XBPIzgkZ60LlklZji2vmeh+Pfhf4Xv9J0+7lksNDiurmNGmht1jFyqgko2RjHb8qTwj8PPAXh+fW9Si1bVILSxI+0WaXB8sDIJRUYqXRhgcFucYrzi6+EGt+H/AAnPq02vSq6L5jWDIow2cBPM3YOcjnH50/wza3XiKCztLj+1l1CSc+bLKu6CBAAVl5UiTByMHH3fwpqO65g57PY+hv2CZNTj/ae8Molkv9jSWN632hgzSxsIpPLjZuFztLEgD0PXNfq5jmvzV/YrvP7N+OnhjQpoALuIX0n2iJQEuV+zyYlwOFLZHA44PPFfpXXZTd0ax2PmxIbtptcjEcb/APE51KSGcy7Gi/0yb2PQ5+oOK5z/AIRdPEE09/r95NpmpNM/k/2deTQxNACuwEHgsQq7setdNeXjQ2HiMrHmRdU1IKR1Ob2YYHv7Ukeli+vbA3CbgEeXy25XsDx9WH5V8hUfLVk13Z6PNzxUZLY8uuvCul6feWjm61dDeTExubtlT7wYBuclV2gDPQEgcV1ej+C9P8O61G9vf300lwhDLPdtLEMuGI2E4GcDGPf1xWp8SbGObR08tglxC6tHtHAI6D/630qn4czqCWPmReVE8nmork43BcMF7dQD+JrsxGIq1aUHLa1vmccaVOM3yrVnYRaPAskk+1WyP3a9Apxyawbq3u9FnxHB5w2/KEyQcdO3GM1u65JPa2cE0UohjhdXkyoO5fTkjHXrWbqU4/tS1uVkO64i+zu32gLHGp+YEI3DMTx8vPSinjq8b8z5k1az10WxnLDwunHRp30I/DFjdSebcXkTK+TjcAOSc/yxWhrWnyXKWlq2zMcYYsMHnIGQCPbr71pxsBIsWdqqudx7k5J/lWJc3D3mqSSo6lAGRCjHnoCWPoD29q5a2InWnzy3sl8kjaFNU1ZddTPYyWdxJbX9yblCgHzgAndgYHPJ4PA9R7VDqPk+ZZpPL9mWRjK6SOASCcAkA8DJAx7VPqnE05KSXFy3G8ttVEI29eMc9hyce1ZmsPaa3HJBeI1qjJiPyXAkDI4I2nkZJx2x1FYrU13MfUjqNrrmm2ggjFncRtK0jjDpIpyq7SeARg+uc9OBWnpOl6VZ3D3jxW82p6lcLJdzMS7jaoUcY4wF49Bk96sTafPYMsrL5szAxw7+SjHAJ75wOM+x9qtabcJb2t88kaXAgy3mPlRuIAIA9un4Gqi9HbQziuVElrrEt1eSXEhRpf8AVRhTjIY5GP15rV0m1cTKzytII1Kg9MnPJ/E81yNvJ/pEe5lG5w/y9uc9q7HR51maUqhVc7s5znNYpmdOV3ZmrgHGRnmqWpLGr27s+x2YomASSx5xxz2/Sm6lp02pPaeXfTWcUUm+RIMAygdFLdQM46dRkHrVm6uvs5iAhkmMjhP3a52/7R9BTOkSNHb72DHjA461iaxpEIjaaN/JkXk4HPP8s9K07azNtIws5gYpJ2km3sXOecqvpyBx9arajeItldNeRNZxeb5Csw3FiWADAD1Jp27EyV0creatdQsFihglJRm8tolAIGBge53dfYUySbT7qzhSW9lhdEGbWOM5TPOEBx7889OtOvoXtdYMTDKxwkljx1YYJqOZVbkDa+MBsdKFUlEx5+RJNGtpesJcXS2aWZs7ZF3RYwTgEA59D3PXqa6mzjijMmFCgyEhV6HnJOK5D7UsiwiJJIpk+VGjIxyMHgjv/StefT59PtTNBdzIsaZZJSGBwOpz+Helfm1ZvTkpLc0talDabdrkbjC+Bn2NWNP020tYYjFbRkkDdIVBc56kk896wZdSabTWgdWF3OuxQQSDu4BDAYxz9a29Ws7u808wWF//AGZORxOsQkI4PY/h+GenUNGzvFWMrU/hf4V1WeWa60aGWWR5JGYu43M5Jc4Bxkk/oPQYgm+GXh2609bOfS0NtGrIiiRyI1KBDt5+UlepH8+a6m3Drbosr+bIqgNIVxuOOTjtmjjkt06YqvaT7mXKh21Y41G3AXGFA6U372GYYQevU0sKthnmKqSchc5wMVDMXuJlBykSknI9PU1AE0UKhmkCBc46DHQU0x+ZMGOemevFI04z5YHIGfl569Ka0hZCB8ir99mHQ9MD/OKACSQyeYqHOVwWX+HPH4d65zXodSt9U0qHT/Nh0u3WSa7mUxbZW+XbHhlJOcsSwxjGM810ErJHGypjaOoIyD/j2rMvL1ZoPKmt9qqNy46flTvYiTNi3nWaBHVcBhmq2sYjs45+A8M0bgjsNwB/QmoNFm2h4mPzfeC+gPY+/wDjUut4bTXBPyF4w+Ou0uM4/ChGsN0XJlZiMdR69K4fxI8n9oFkljktyMyRjIO4dB6Ece3T3ro/Gml3ut+G7q0066+xTz7QZt5Q7NwLhWAJUlcgHBxnOK4ua1NvdbUlHk7Qvzku7MOAS5OSP/r80PRHPVlpYguorjT9JuhYwx393I5ljivZ28sOcdT1CgAEAdx2zmqXw9tZX8AQyakgj1HaTKkeBiXqwGOOueldBY6ak0lzJHJIrvIWKMxcdydoJ4HI4GBWd4NvBa6awEaSK0koDPnj5j2rSm9JLy/VGEfMk8GzNZ2aIRL5hciRrhgzs3VSSPy/Ku70yRI9SkReFuIxIB6spwx/Ir+VcFZWf2a6uZ7WK5MTL5rvcNmLI/uHsOtdh4fS5u7qC5lhaGKONgpYnncRgAHsMe1Z9TqpJpO+x0pxjmuv+FvFnrnGP+Jj/wC28FeWeD73xDeyai+uWaWkJcNaodu9QS2UO1iCAvljd3bf2xXqfwt/489c/wCwj/7bwV62Wq1Zry/yJnscj+2P/wAmpfFv/sWL/wD9ENXxX/wQ/wD+RJ+Kn/YRsf8A0VLX3p+0F4F1L4nfA/x34S0doV1XW9GurC1a5cpGJJI2VdxAOBk9cGvy28B/8E1v2tvhbBdweDvH9l4UhvGV7iPRfE93aLMyghS4jjG4gE4z619Gt2ZbpH7G1+J37X1/4uvP+Cpky6Nodr4n8Q2Oo6Uuh6Nqkqx207LaQSRIWd0UAyFm5YAsSK9b0H9jP9uCz1zTp7340X01pHcxvPGfGuoNujDAsMFcHIzxXvX7dX7AGoftE+KNI+Inw+12Hw38RdKjjj33TvHFdCJt0TiRAWjlQ5w2CD8oOMZo2aYt7o8B/au8J/tgftReBdM8KeL/AIJ+GNHih1FLuzvLPXrBJ/NEbqY0Ml6QQysSQBn5R6Vk/tueGPHfw7/4JtfBbwr40tJNO1nTtYSy1C2+0R3GxI4roW6mSNmQgRhMYY9AO1b3iL9h39rL9qDUtA0b42ePNMtfCWky+bvilillJI2l0ihjUSSY43SMMBjjqQfrP9qT4YfBzw/+yfa/Drx7rH/CI+CoUttL0vVpY5JntLpFJglJVTlvlYsWwGywJG6iW3zQ18S9DT/4J/6XoVp+xr8Mo9GihazudJEtzsUESXLM32jd6nzN6nPpjtX55/8ABP2x0jS/+Cl3i2z0BYl0O3l1yGxW3x5YhWUhAmP4QoGPbFdb+zr+yD+0Be+Fbrw/8Nf2hdBb4NapcSJNqnh++knbYcbxHEY90MxBG5FkTknLHvxn/BNfwZaeG/8AgoX4n0fQbiTU9F0G31e3ivWYOZIElWFJCy8HcSvI454rRfHfyZO0beaOL8D618TV/wCCjnj/AFjwL4R03xt4/s9d1p7bS9auY4Y0VZZIy6tJLGCyRnCjdnHIHHHqn7W/wZ/a2/a11HwsPFXwa8P6FqmjpcfZX0vXtPSaeNzHuDb7xiVUqCMdC59a93/aw/4J6eNNc+Ny/Gj4FeJbfw340eYXV1ZXUpgDXAXaZYZArLlxw8bja2WJPJFcNpf/AAT9+P37SnxU0PxJ+0h4ysW0TRdqpY6dOrTzRhgxjjWFFjiDkfNJnfwMA8ERHZJ9CpbtrqaX/BV6LWbX9i34TQ+Io2i8QR6vYJqKNIshFyNOuBKCykhvn3cgkH1r6Y/YY8M6bpP7EPw+tLWzjit73Q2ubhNgxLJMXaRm9SSx69sCsD/god+y54q/aa+DPhrwj4EOmWt3pmtRXpTUJ2giWBLeaLapVW5BkXjHTNev/s5fDXVvhZ+zr4L8D60bdtZ0nSEsrlrWQvEZACDtYgEjnrilupebDbl8kfmd/wAEXWaP4+fEaJOE/sAnb2yLqMD+Zqt/wS7tbfXf27vH19r8a3GuQ2Op3UMlwMyLcteRLIwz0ba8gz1wTX0b/wAE7/2HPiN+y78VvFviLxjNoslhqulmzt/7Nu3mff56SfMCi4GFPesH9o//AIJ3fEbR/jzL8Y/2evEVrouu3l097dadNOLdobiT/WvExUo8chLFo3wOT94HAq9mn5WJ3TXmYv8AwW603SR4Q+GGoska659vu7eNsDe1v5aM4PsH2f8AfR9a+3/2R/8Ak134U/8AYsaf/wCiEr4F+M//AATp/aO/aF8L2Pibx9490rX/AIhRXSW9vpMk/k2FhYbJDIQUi2mVpPK4VcYByzcBf0Y+A3gnUPhv8FfA/hXVjCdT0XRrWwuTbuXjMkcSq20kDIyDzilHZ+o+qO/opKWgAooooAKKKKACiiigAooooAKKKKACiiigAooooAKKKKAENfh3+09GdP8AjRqN8hX7NJqt5DeFnIJjN05wDnsQDgcnFfuGa/ErWtBv/FHxS+JkWsH7TYQeIdS+yzKwLoPtU2YyR2wRjPTFcWJ0SY7OS5Y7s0vhnq13oXhHQZoWt5IL/UfsOpahJGF82FW/cqGH3W3MAF7123jBjqHifTjGX3SIRGijPPzAfj/jXgfwThutS+IGn6Q63aeG7+ZJbyKUFBHPCGMEhyeQDjp2x3r6M8baBPZ6pYY2pcQxmZFDhVYAg5VuhG3JrihFKovmaqblSduljyL9o6x1WXw94dtbeRo4I7SST7NGCJDMkzYw3ZhnjI6k4614va6lr2nSW3iDX5pNbis5of8AiXtMyFfmzjA4PTPSvoj4j6j4iW88NRWYik8PHzodQN3GjLIzuBkO3IIILDpXM/ETwnc+FPCejaHp19HcarJd7nlugqvIqozFPrgg8egpSlyy5X1I9nKSc09F/SNnWNai+L3giLWLW5jbU9Oc2uoou5EUEjcNp9Mhgevy1m+A7We1mn0q4AedDjKN6dq8y8A/EDVfCEkF5Bo9pNFqUjjV7aaY5bB5deflbBPUHtXs3hu1stSsrLXtJPlwzqZfMnypK5wyn0ZehHtXm4im6a8jCtTjXlGtH4lv6HUHwvBqmkyWV8/lSPIBuxzyRwK1/D8Oq+Bo7yOyQpZ2wDRK+Asuexz6etX/AA+0V7ZpIxBcncDnr6Go/GniWUwrYpbtOmAxkU/Lgc4xXk3bdjtpqNK1WLs+ljmPGfjLxJ4ou1gt/Jjt7f528k8McdzVO08Rm+ht7G3us3RbeW2lZA2cMpPQgdM1njVpYWnEawJLcHcsaKVPToSM5/IV2cfw/uPC93b3pmW5V4f3SIh43YJ3Z7mu2yhGz3M5e1qScm229/JHd+HpreOG3hgBnmkck+x6EmqniLX7eSO4ik095fIbDyFflB7AHvVPR4YYjJJ5nkTsMbkXj159K5tmmvPEVyksslztkBwPubhwOPasIx5nY9KnKT5adtDtdX1u0j0dJ7WGSIJEAUkx9/ptGO27aPzrhfHEy2draaWCpltU3z5Jy1xJ8zHj+6Aq89wau+LrhftFpYx5WGH9/Jt9ug/PJ/EVwnifUXLPudnk3M7ln3Zkb7zZ9+PWvUoLRvueZnNdc6oR2j+b3OS1e4aS7IIG1eMiup8C2qxNd308autvFtjjdQQ00nypj14y3/Aa5WGH7ROGc7VzzuBI/SvXvC/h1Y5NH09VXen+n3CqP+WjgeWv4Lg/nXZOSpwbPIwWHeIrxgupuvoa2fhO0s1lSJ7iQBnY4XAOWJPYFiBWHq2pNYz2+hadpU0ixJHLLfZUR/MGyAScnGAMe9avx00m+1b4c67a+H5fs2pAw20DZwdoYM7A9ATgiuY8N2d3B4X02G9CLqEduiT+W+4FgMHH+e9KhHlij6nFVOabjHRLRehNLNJMDuiUFfl3YJ57n/PFUtL0/XdS1PWrSC4S0t7iJYbCReWDlTudvoTx9K1PtUxi8h9xgJ3GHsWxgE+4/wAa4HVfGOr2PxUOkQC5trJY4pbCaziOZLjGPLkJ42Nkk8cYrs96TstzzJcqSbZ6IvguTwfoVo15NcQ3Fx+8uZJmzCJiTuOQcIpwDzgcioWElvJGZ18yBiOV5yPataz+I1zp6rp/jjw8zWDvltWsQbu2BzkM6gB48eu0getTeIPC9teafHc+Gr4wqyBo2tyCsq5JDHs5IIGTk4x6VTo1KL5ZqxV4TV4O55h4l+E+nePNWkvbq9t4x5TbbWSLG3qSoccjtXh3iLwr4s+FM9k0MstnqN4wkitrWc+XIkbbmBycMPmPHXn2NfVOk+DfF91p6X974dubi18/7OZrNB5m/AJ/d55wCOh55wOK9Aufgx4T8XeFIrrxUlyxi328EZUwygBjuypGQc8cgHisJfu3e+5nGi5fBozxCfSLPxto8N/psSwakQDJDkDORkgjswzXEXVrNZ3DwXEbRSocMrDBFfRvgf4P+GPAur6xf29zeXVvezeelnMOhCheWz7cmvKvGWu+GvF39tPpV5Dc6hpIZp1iRt7gdl/vfNgZ5A9q+Xx+WLEXqUlaX5n0GHxn1dRhVej/AAOCozQmWVGKsm5QwDDBwRmivipRcG4yWqPo4yUldbCUUUVmMxPGFvZSaSs1/C01vbzRyHyzhlydhb6AOSfpXD6nJqhjvLTUke7tNPkS3s/K+SEx5PBAGWGR+vtXqM0K3EMkTBSsilCHGRgjHIryO4vNbsmisHuZJxZKI1aJgN2OnmBjxjp09K+9yKrz0JU39l/gz43OafLVU/5l+R0vhfxo2l+L/CGsQytptro7RpdxxTOIlfed444wykc5Ndv4f0u31LxBrsmp+LNL0pJpAXkfZGyrNJwx5+6QSCfU5rI8feC9PvvCthc/ZLe1udQKv5bXK4ddoG4YJ28/p6Zry678M6Ot1ZWN9ePBtJtTcSAqDh8bVz1Ck9c19CrVOp4cpcsrSV7f5H0j8QtDXwzottpCXw8UaXo1uot/JZJ2ZWY4CMPmKgdFJwAOOtekWvxF0TVPCsOi+HLm7h1KNobe5gkt9mC8SlypJPXO3g5BBFYHw9/Zy0wrFNc+L7lWijjlFtMQqmVBksGUDC7Qcqcg5qvrdtdeINQudb8M/wBn21poksbvHLGNoRQdrsqkHORuz644qPdvd62/M9GPNF3jomj0+PT/AA/ompQ+H7mWL7DFIXnfUnVW804UnHZRyBj0zk9araR4L0ybxRaabpDStpls7PCTKCWj3HEYLHkHgAEnNeXfDTRNO8aasdX8Qa1Dq1nZ/vPtN/IXJbP3AQOuRkDjpjjivZvhZo1mlxcatp8Ulja7vlCyNhlGduFPCj5s4HH61zVlyybT3O6k01bl2LvxY8F+EfCvhWXWL6RtFggKpNeoCYoyzBVLKMkAlgOK8u8ZQ2em6Tpkeu3cd1YaldhbO+t5QJHm2nADjkErn71eq/FL4Z+KfjZ4F1vSdK0W5vLG7dGvb2LDAGIhgqrwcgYPHcjgmvJPB/wHvR8StK0XxDDeLodrp9pdW3kr5aG4gQASsp6HB2njJI5rpjL3U5bHHVXv8sVqQt8N9GuJbG90q8udOezTDwxk5kxuzIeuZCCBuHUdqr+KPA+peMrWG20W7nns7fi1g1aUkiRyCZQzjcnT7vPTOR0Hu3jDwPYan9ovtOH9n3KNg+WMxtx/EB936gd+eK8q8RaLJriz6YZ7jw34gknj33lqSn2grwA5HQkcbu9aq/Q5501vY+e7Sa7+GMclncagGuvOZb2WxK+W/wA20h1YbSTgHI5HrzW94F+JOh+HdDGh3Wk6lqul6n5xlvISr+WjgY3MvRQCcjnrVi8lg8H6vFYeJ7Wa1UXEmCsBlSRi6iRmIB+VVCr0/iz61N4m+IXwz0nWp7BtKs5beV2W51BLcmFmB5VQOSW+mCD9K3co7WuzlXuu9/vN7RvFPh/Sfh9q2h3EOqaZHJ5kcN1BFKqshTCtuzkEnH4c+1cd4ovNG8TeHLOWNmfWdPhS3Ek5Yl4yQDxgAcjJzyc/l1mnXvw31vRbvQdKSyh026ZZ7xmneIDYAVGG/wB7Ix0INc14s1bwp4a8PWmn6BdPqrtNGZpHvTOYIBlkPIOVJJx83HpRHlUtC5WauwsbjR9f0ifS5vDXiBZHDCRUac2RkTkffYgAYB47EYzWjd/EG/1axg0zTfBd9d6c4WIm+k+zh9pAYdM56YJ7kZru9L+JngfTdJVpb5NRmMCEW9ykhL5b5hg/KCMZzn6E1R8e/GDwJ/YJtLPxSj6nDseG1VpAZB1IZgnQc9+1Z632L5VbdXPXP2K2mtf2kNFgvbWG3nmtp5IVSNnaJFtpA0TTE4bBIOcDOenFfpn9K/L39g340af8Rvjt4e0yw0+4t5LWK6knuJmwsn+jOFKKfmxktyT6Zr9QjXdS+Er0dz5p06w/tXXda+0uGhttZ1FhCARz9tmKk84P/wBet2Bd+rXLjhYoEQD6lif0ArG0u4McnihkDBxrWpD5cnLfbJgOv4Vd3IdSRX2lblAUX0dAT+oP6V8nV/iS9WdkdjiL6ZNWXUZ7cbFFzyQVIc5HII/Ac/4Gut0ry5/DcUc+5GKBl2j7rYBBH0wPyNcp4Xdrrw3eRO0amOWQM2S23Jznnn8SecZHBFdD4TbzLdIGXADMgds9CAePQ8jn2roqK+Hi/wCVtfejlcuWqvQ14bp9U8PuWyJ1QhwEXIde4DcdgRn1FZ2uw3M+kWqwo0MxZXk8yVYjjBzkqCpPTge3pUizC1aRojm3crDKqnhXAADZ754U/hSzWZ8wPfjfbJyuc9T9Ovp+FcFzol3Roy25v9L8iKfD7B8y854/UVztu1zotwYrlGnz0MMB2DJPQL7D06k10Xh3UItS8+4hV1hY7YwwwNq55/HNXr2KRonaAqsxXA3dKQrXObuI5rmZ/LIjVlXdM5ztHoBkd6pLDarDdWu/bKNskchGHdiSw5Puc46dKmjle3Y2s0cMru5wBwoPODtPStiwt4Io0VXUhiXc8ZJOPz6flTTcSUczqGm321jvtZdilg7ocr8xGehByecAd/pT2sGks204IyyyKQ8iAADLckDPAxxzj8a0riT7VqE8sahbWAAIx+U7h1Yf04960I7VlaKSJOQoAkzzj+p6/nV82g7o4y106NdTkh6IvyLsHHGcCul8O28lu8zOMA8dfzpLHw6be+hnMmY4wSQxyc9Ov0q5Zs0STSSMEMjlj7A9BWNuplCPK7sux30LXLW6v++UZK1Wh0NI9cl1P7VeM0kQiFs07mFeclghOATwPw9zWRrjRq0ZhJWeNci4GBkcjt9a2LMyi3tPOYllGG2tweOCfX/69UmaKV20TfYV3W4hle3jhkMhjhIAfqcH2yc8UjyXccihkW4Ek5B2/KIo+SCfU8D8T+NVvDvhuz8M29yloZm+0zvcSNNIWO5iT+mcevAyT1rW2jPoDVmhyGrf2Xeahem8tnW1gQGbehUSMGQqwxyw4A/4DS3Ph+CS6e9ht3M7gI2T0UdBjNb15HNb3n2uKE3KmPy2jUgMMHORk4NRw6xBLMkYYRy45jlGw/kev4UnqgnHmSKum6MgkMsiurKwKpkjt1q9NGt1cIjKJIF5ZSvHHr68gVYlyyYTlmIpWUR4UcZqUiYpRVkVJMXeqQxj7luPNb03HIUfluP5U7TbPUotSvpru/We1fHkQrEB5YyfbJOCB1PTPGcCDS/nFzLuA82dj+C/KP8A0Gp7jTYdY0+5tJZZ0hnYbmhkaNyARwGU5A4xx1yfWrNJb27DH0qx03VrnXZZHjdoBHI80pEUaA5JAPAJ4yf9kVo2d1HqEEM0QfypBuHmIyNj3VgCPxFVYr3TLGa20WB0SURER2yKfkRQOvGFGCMZ/Cq91eatD4isbaHTo5tMkjka4u/MAMZGAq7TjrnqM9Og60tQ1Nqd9yhUP1+lJH+7UsfwpiqZGK7/AK7aXmRuT8o4qRWGwxfNvLMSeu6nzvHHGPlwAeOBn8KV37AZ4poYLtyRk9Dn+VAiFoTMpMg8tf8Aa6mqBhRg+6Qvg4G3tkf4VoSRmbIUEN0DMevvTFs1jUjqc5JPc+tArEckxheNBnL+351W1S4+SL5HeKORZJQoyQoORx9QPwq/JiNlyu49vf2FNi226MPvyE5Y9Tn0oKi+V3I4ZheW+9GVomOQynIx3rj9W0+4bXlFtGiW20s4ZSXJxxtPbvnNb2n3DLDKm4bVmlDAjk/OxrPkl3TGWOVllXndtBBHcdaGY1bN2Mu2tHsb6STa6i4wsmWPbsB2z7Vm+HYJZNNkRCwKXEpyuecMeBj3rprW3jfVTM+3zQpGD1PIwSPWqPgOMTWF8ME77mXJ5/vmrp/a9P1RlGOtiPwnoOpaX4f1U6tqS6lJfXKyxsoIWKNkjUoqknaAwcgA9CM5OTXosSBRnH4Vz19b+TZznHlqNoLdguQC3tgZ/KpLrVp5rvyINpCjLMeB9Ae+f61O+rOnaKNoXSBjuGMZ5PtXZfCuQSWWtspyDqP/ALbwV5e0G4GO5uEWQnI8sk7RXpPwdiEOj6ugcyAaifmIHP7iH0r1ct/jP0/VGUndHoFFFFfSmQUUUUAFcB8bvgz4Y+P3w41bwT4utZLrR9QCktC+yaGRSGSWNsHa6kZHBB5BBBIrvt1LS9QPzLi/4I++IvDJ1HT/AAl8e9Z0Tw7fOTLYLZyJ5inIxKI7hUkO3jJUZ9B0r6g/Y/8A2G/Bn7IWnalNo99d+IPE2qIsN7rV8ixkxqSRHFGuRGmcEgliSBk8AD6UpCaYC0UUUAFFFFABRRRQAUUUUAFFFFABRRRQAUUUUAFFFFABRRRQAUUUUAFFFFABRRRQAUUUUAN9K/InS/DMHhLx98WvEJt5ikmu6hJ5dwP3Jk+0uAcHrnefyr9ds8V+RXj/AOI3h2Txd43gms9RnTT/ABDeW8sVywgs2l89sHeTzknpjtXBi4ynFRibUpKMuZ9Cl4W02z8RXD67aWsmjNJIHvHmUQ28WMAFc4wTjpXYeMHs9Q8C211pmotqh02WS1eZwxO1wW+8RzySPxri475/FFvPI01rf3NsmYtLtXAghyuVBUHJJGOe+epqv4PtvEdxo2oDUYI4p5VM6WrkLGgG0qAMcAHtzXnRlGnJa7GvLKS5bblnxBqkl98HfEoaCJ7pIxcWqygFfNJ2gc+jMTXkHh3xImrT6xqmrWVxe6rYx/alwNsP2hYADsPVQxXGACOnrXrmg2lpqMc+nakrG1Z9siK+0lWI4HvuAP4V5l4qutQ0H4gT+HtKCeTCWtmhUgtKCjbJAW5zzzn+4K6KkdbpHPGT0Tei/MxPCPjaPVLv7PLpm6a4vVuXt5ogyQRspVkRuMkfKef8a7Pwneaj8PvAupzajaXGtadK8lxF9slEMttMSqqFJ/hOMnHTb05rlLHRzqkl/p0YjPiKxni2KJNzIuAWdlBA+8T7d8VzeveIri68H6n4BuLl7M6bcKZ766Ytvwd2eeRkgEHP86xcFP3egRm6a5pPa561J8Vr2TxF4X0sWP2U6tCPMuEfcsUhxtXgdCO/uOlegSajBDG0Fy3m7lLBY+vBx19zXmfwm02e38I6RqtpcprF7ablEwkABUkrnnIyuR3HfvXR+G/GsHiy4ubXVNPt4tWhZUmjtm4O7hSG9zkfhXBOjHmvFaI7aFOLfPJ2b2XTY6z4b6SJfEUuryCPyLfMa5AxuOM8eleuyEXymdnWUDk57VwOsX2n+GdF+w2jLbNJF8u5Sw3n+I47Csi18YXGjaY9v9oW5eWMFmj5wSMjGe1cc/edzsm/Y3utDtPMtGS6uFWOPyPmZ3IGMDI+vSsbwHq+neIJr2+eKSLU33yyK5BR1zhGXHqDyD0P4V8qfEHx74l8bX+o6XZSXWiQ29wsUs6boxImxgRge5HTsRW/8FvGOoeD/FUXhjWZ57y2mBMGoSEebkqC68nLKOCO4wRXdTw/LBtvVnJh8dF1FfQ+kNW8B3WsWs+o2kylpjzG3sMY+nTrXnviD4f6nHp6zyxqiqxVl3fN25Hr1/SvVvts2nsVimEkDDcGRuMEcGqp1VzlZovOjJ5DDOa5I1pUtGfU4jh+hmKdam7N6/8ADnjWn6UsUjBlOF68kZA/hP1OK9f8A6b/AGbp0l9IrEiMzMw+9jHA/Ln8av6t4X8N3VlDLC7291JgyRrghh3B9Kpax4x0fQrGTSNYmexttRjeCK4VGKrldvLKPlPJxn0ro9oq0oxPCoZbPLFOrU32j+rM7xZq3h74heHvDepLLIkAP2623AgxsFKYcDPIJYfhWPDpiWljZql8LuYwqWbcCxPI+bHAPGce9ZHhjS9L8MaXb6Pp+6awt920uc8Fienbvx9a39QtbOQwx6YrMscQDOTjdgdTk969qEVFHkTk5O7KGqeJofB+g6jq2oWE2ow20Y4iPzKSRyAepx29jW14E0u2+IVpaa8trJatCJDA1xGQX3nCt/3wP/HzXM+MPB+q+OvArRaTeS2/ksl2Jbcbi+cBVIPBBz0Nd58DLzUbbwRbWniCVTq0cro7bdm8A/LtGOgXA4z0rpwcoOurtXRzTk7uFt0Xb7S59KYpKvLDgg8Y9a4yTwP/AGbcSXPh/U7jRJZXMklvkzWsrHqWiY/KeeqFTXt0kcdzGVcLIv8AdYZrHvPCcE25oXMT9lbkf/Wr6Z2muWaucfs5Rd4HKeE/GPjS0uEivfDV5qBgImF34d3XKgKcmRouHTA543dDzXonirUh4hsbe7tr37QlxEzi5PzZkbOWPuD29qj8K+LdQ+F+k69FFpjPe6naG1gv1l2/Zg33mHHJx05GCBXzdc/D/wAYeDb641HwP4qmbzpPOm0nVyJIpT3AfHf3HvnvXiVsu9pLmp6HbTxTguWpqenaP4X1fwh4N1a4S5uvEGo2dnLMFllLLhAzLnPTqBn3+lfKvwn1LXvH3jRbg2w0ae1uDLM9uMpKm/54iD2IPTPb1r0eP446p4P8M+MdC8Y2l/Y6nrMciWbXMWbWFnBG1JFJyoyOAT05xW58E/B9tZeHRe/a7GW/u12JdWjq8aEZ2jgk+mQT1FeLioTwytOOvRm0IRxdSCWy1Nbx18Ok1a0e70i0H29TvlxJgNGqc4HTICjp2+leOspViCMEcEV9G6rrkWg3lrHdTpCZNqrKCEVX59TwCcY9z71xPxg8GQCFPEOnx7Gc7b2GNflVj0kA7A9x618ZmWF9pH6xBa9f8z6rC1fZy9k3p0PJ6KKK+UPXF9q8u8YWdzpOuXBitYbqS5lFzC0jFCiH7+3nJIf+Zr1HPNUtQ8PnxJeWEDFvKQuD5ce5hkZByOQOP1FfR5LX9lXcH9pHh5vRdWhzRWqZT8N6bqkfgy2j16ymvrVo5Fhjs4jJswwMO9uTt3qM45wOffldQ1afx5rlnZ3mhjTVjzb/ADqHkjlJ54bGQ3AHHavQvgz8WvDXhPwndeHpIZptkk2pIZgMyqId/lqxJxyjgg/xDjrXJ+D7G58efFQ3+pW327S728M8txDOrNYRuSSyHsF+XjHY4xX3luW7PkZc0oqCe57BJ40sfhr8KbkXUFwb75LR52uDOJUXCF1Uj5TnAwPc1zfwr8P6bpnjqDxReS3lhY3ETzfariYrFOCegXJyoAGMdxVfxtpeq6n4kgbRtQtptK0+Nla3vYhN5qJ907D83CjOan8QeMPDurWC2suvP5qoslhK2nmUJzv8lcJgA4br0zila0bL+mHNqtfhN/XvHHg/4n/ELTdM8O2um+RIBLfSSRPbXHmCRSgCkLnkDPXORXsvxA+JVr8I7jwfpMtqg0/Wbp7ea6llEa27fLsZu23nnPQCvnu6/Zh1Dx5Zr4p00paazcFLoQQSECEDujdfQjJzXrPjrUPDS6H4X0TxxayXuto9rbS3LxFhukyCS5HOdhzjPJGcVyTlDS2vkerSlUs+ZWf4H3zrWoR/Dn4N6ZB4fisdWmvCLdphcfumMikyTg4O4Drt6cgV4xYeH7q61xSljatqkm3T7Sa3bd5kJIKKTjgbiSccACvK/Dnxh0bwTMdD1bUpdNtru9SwsNPmO9VZ1JDkj7q8BMdiPSvoT4bXljoZ1PXbl43msYfLsLUfMWkcYLEdgBwMerV1wl7RpvREyXLdJ3Zi+JPBnhTwr4qvrTw9HENTihij1qQTZaabBO90yVDHnkAZ6dq8X8W6XBr+l3Lw8X+njeHDEloS2Rz/ALPBHoM+gr0vxtrbW0DuJ3ae7cGSQcHk8lvzx+NcdDHJa3FvdvFi3dwk7SDYnlk4IyfY1jUqN1Fym8KcfZu55VpPgfSNWtbm9vr+5nur66drpZwGSOQqAdinOAwAY+5rzL4qaLonhKEXJOny20Ugh3Ng7CSAAcLx/SvXtJutO03VpIJjcS2c0oQzxOI9rKzAOB6EHB5qXUPCfh6P7XbroMM9vNO0s/2o8F853DAxk1NSi/aXvoefOnTqU7W17nzDN4w0DwionuIbCV5iU/49vN28cngcDFTX3iTwppmoWZuoNPS4u7VXiYwlUeNsgH7uK+h73w/4YWGZLbQdF8s/eV4owx7dQetc7rngXwv4pmtheaFp5e3CrH5dyFIQHgYHaqVGy1bOL6q4q17njnh3w74Y8TWMV5paiYbiCVuGAB5BUqQMdc/jWzY/DzRNObC6Ra3BYjfvbJ65A4I/ziu+X4M+F1u2uLe31PT7k7gBp86NEMjGduO3rUfh/wCEuneGdUOoaV4gnkvwrK6amSvJAwRuBBYEZHbk1i6UtbSZUMPJbo9n/Yp8L6Z4f/aB0O5j0+Ox1K+juX8mOQkQxC2kwApJxuPPPpX6Xetfm5+yHourWX7SWh3WrQO0kqXey5QAxlfsz8FgSCevp06V+kWOK9jCJxp2kbWtpax856e0bXmtwZY79Z1MnAwB/ps2eaLq1FvrVhKql9qsEXOOQuP8/SuSupr3wr4g13UxmbT7jXNR8yPqUP2ybke3HSurbUYdWs7K8hdWRJVO5T2b5T+HzZ/CvnsRTtOUo6q/3HdycqV+piaDHNNa6oHZTcQzyD5BgOCdw3cDPfPXrWv4ejSHTS7SlHVwWXbng8Aj8BVS5W18N+KI2dpEh1CMQncR5fmL06twSD2BzT4boafrnkAkxsMBc89CRn/vk/nXRTUKmHnB7qzXy0Z59a8Zwn02fzNbToYWM9skXyTMxfdwGBODx6027vmt7OS0lYG5jPll2UsXUg7WA9SPyINEBj0+WWWPEcb5J3EjnAHAPTtUN5dfbfLuhbktGhLjghoyeR9R979O9eWjtjquUz/B9w2keZBd3AUmQ7RIQS3GT37DHNdsG3LnFcJfWMcWvWkkRilFx907ARGAOCG9wcfhXZW8bM0fO1UYkj+9xjP60yV2KetafE1vLMkeJ8YDooLemBWL4b0dZIyJXaVAMbTkAepx+fWuh1K88u6igKr5cikZPrkf41g7k0O4RJ7nazdJNoG71GOmOn60hStuaOoWapIqIgUzDAkzgD2/lVm1W4j+SU5RRgNkfN71mX2veS1vAimZSQTIV4BJ/wA/lVyxjuUaVribzO4UDA/KjqSrX0LcbCYNx3KniqNnpMemmUhnkLNuLSHP0/KrN1dLZtBvICyNt984qjeatDMxiWVAyuQxVi23AGM4Hv8ApQaW5noZGrQQQXUUewtE7q55+6uef6/lWzY38GpoyQvt2PtHPUDvVXVLd7qyjuLWWOYxhim3GDx25/SqWj6gFTErRrtyNqjnHUnj6/pS2Zj8MrHSrdJI/lodxHOFGeD05qtqGtR6fe2Vsbe5nmuX2gwRFljH9526AD65PYGsUahOtuGiUooOECg4AHb3/wDrVLBqlz5jSrH94/KW5BB9/Y07oftEbdxqUcEzROdp25DHOK5lZEvLe9ludrRkbU3Lnk+g6f8A66zrq71a68QzrJZmGwjiDm6d1xI5z8oXrgAd/X84reb7XdSWcEbu6/OflwOnXPTj8KNTKU3cn03ULvSpI4BOzxNzEzdAepU+grbg1ia4hkuJFzEsbSKy85xg9O1clLbyQ6giPceeksvLTOGUYAwvTpgH8q57xZ4w1BNQGn6NaQ3vysrKZQv8JIAxkAEgDnsT1oWpSlqmz1HRXX+y4Y922RUCvtPIbHNa1vIYSi9Bzx7V43p/izxNaRxzyaNGs0gLGNrkNltw4+Vfu7c47jGD1zXb2WreIJEjddJhlPlKDC8+xw/zkknGNuFj9/mPXFXboaRm5PXc7W4kWGOa7EDTyrGTsjA3uACQoz/j3pdLuru8sUmvLQWM7E/uRJ5mBnjJAHOMZHY5GT1qvpc1zJY2zXkSQ3RjUzRxtuVXxyAe4zUWq2er3l5p7adqENlaRy77pHt/MeZQR8gOQFB55xnpS8jUt6VYXVjBMLq++2SSOXz5YRUyANqjJO3jPJJyTz0AttnAVflHoKoapolprTQG+hNwsEnmJFn5c8YJGcEgj/PNPsNesdSvruztpvNntcecNpwCSwwGxgkFWBwTgjmlvqPYtMAo28nPFVJZFhnB3DKjPJJI/wABVpo2MhOMH+8DVTbFbxkhjnOSTlj/APrpD1F81s4B5PfqOanViylGO1h3X/DtVA7ZpBgSBmb5flOOOp9hV3yXWRWXCjBByOTQKxNt2ruA+Zv5VUuF25dl4HI4yau8RrhvmYDmoJFO8Z+ZqBGHpuJItS8vl2lO315Rf61RjfbaywSSfZrhSD5rKHHXJGPcDFa15C+l3BuFUNHMVWRRwQ3QMPzAP4VXvrV5FkZ4sTkMElVQQCRxx3x9Kb3JqJtpozLiztJNQjujEjTqu6OU8Fs4B2j6/wCFUPAeoR2ul3YkRiDdyIoUZZmLHgD1q9d6fBa2ttPfvHLJCQI5GTb8w4ygydp+nXNYngC2P2O7lkDl/OkUDbyhL9fr6+wrSn9r0/VGcVaV2dvdWd9q1rPbvKNPikUpujw8nI9/lGPxriLv4X2rMEuvFOvSTTrEt1Ik0MQuGjjKZcLGMg53FfuggYAxXWGS6mLJI0m0cO28AZHoP89aWS1Mlu8gl82SRTtMnBGB04PrURm47FSm5KyRynhjwUfDWvTXA1zU9ega1WCO1ubsFIgp6hCME42jOeg75r3j4MvHJomrNEJAn9onAlGGH7iHrXh8DuWyMpIOCMfNXtXwLYyeGtTLZJ/tFvvdf9TDXq5dJyqtvt+pjz8ytY9Jooor6QQUUUUAFFFJQAtFFFABRRRQAUUUUAFFFFABRRRQAUUUUAFFFFABRRRQAUUUUAFFFFABRRRQAUUUUAFFFFABRRRQAlfhH8X7Vr/x58UrbVtSm/siTxLdM0S5kbP2xwmBjgDBBx6DvX7t81+UXizw74fvvH3ia1MT/azrOoTXmw7WYNcybTndkAEnmuTEXsrD5b9T43j1zxH8NPEF4dLsIxIYGWOPDbvLRz5bsB244HHU1674L+P1n4mZbWVDba8FX7Rb3HAY9WCZ5OCK9HuND8N3HiBdB1spe6tACbm3LBbnysE49eMqc46D3rmtW/Zz0D+3ItWttYtFKz+fBGzbXHIIDbVyemK8+ooyVpLU0j7WndQd0dHcWC/JeqrxrcJuVvcEbh+GVP8AwE1jfGbwNbeLLCz8XwpDHqVhavK0qysjvJGApUAexU8YPJxmtbRZ/Ed5pFxDrttY2s8c2y3+yyllMQUqS3pkdqrXmnp4u8H3Gj6iZ2sZZAZ0thmQ4O04/wDHenrVWl7Nc3QTsptdzz+MPY+LtU1DRLFVuXs4We4vN0aux2bUyeCSCc+hx15rkdBsrvx14i1S11C2hg1K5i85raR84w3GSV5HQYyRXXaho5+Do/tC+tpNSsb7daXckM4ke3+XZCVB4OBuHI4wK4rxN511fLfeEr+6sZNOlFtH+68tpFLZLAgFSDnqeoUVlF8233k1Fa3Pt26nbalpuq+FfBa6N4dn8nWra7iuZ4yv7vZI2CAMYK56gdPxrJB1zwjrUg1aO21HckK3DRxYaRjIjK5HX5Mnp+lYmk6lNqN5qGo3Gp3l3eRxyJNeHmCPzCqNgEkfIfnwBztrV8YaHrPxE1ywEOqTJaTWMKqxQx5lBLZ+nA4B60rW0kVzbShfTZHrM93b+IoxPFOGK7oztbIypwwPpgg1X0fw/eW/m3lrNIJQwiCCMncp5yT0AzXCQ65qPwzs20ma3abUdXaaS0a4QBfNUAfNk52k45Hoai8QX+st4Ri0e4uIFfXbSSWKa3uWZo/uSAZ7jBcAegWuN0Gno9GewsZTcb1F02IfitM154ptbTSLZommBmudrLIm/DRsDyDgNuYjnBFbPhD4e3nia80DxNa/YobqNo4ryBUDLDsGGCkHhiPU/Wua8H2F/p815JNGl7cwxk+YQ0pZ3HLHJ55ycc8ntU3wj8cXXg3Rb6HU7q3ikbF5IpDxSuhIj3EMME5XGAfSumUZqFonlUPZyqXmrJ6rysbNv8efEvhnV/EUDaXa6np2lXM2YNrhmiDkRskgyOxB4wcivSPD/wAfPCfiazidFktLuXKrbyMA28HDKR1GCcc1876p4s1KbxrqWq2unCNjO0TI3SSFSAN2OM56jk98cYrn30sXjJrFtA1tqUFxJNE5bZvIZT5mcYCgkHFX7KnNWnE2p5jXoyapTZ9l6f4o0+a6WSSO6Z9uFQLlfrkcV4h+0lr2seH7zQ/EOm3Jlt7e5ZmtdjeVgrgozdDxx7V33wztU1Twn9quFn0+C1Ait2e4G2ZFOA6sQdwII6c9qj+H2rN8QvFGs+FPFs11cWdyk5tftEYCRxrI42kAcEoyYP8AsmsqMYxm2lsdWJxFWrCMZSu3seKfDW417xL8Rn19JEt7XULaUxRKZHjQkE7cZ5IOevGenWvqDwhaXN7gXUTW7gArcRNhCAvzcH3B457c1xnjCXw/8FdJhhCSTWN7cfZPMKqXj3KfmPI44rqfgv4Pv/BPhuWz1PxE+q2t5IptTI5kEC5xwTzggL+VXKtJtNOyMaVHljaau935dj17w3q+j+HdOC3l4lnNfS/IzgFZOcBefc/rXlvx4+JF14FvJFi0BvEVhcW6CGLTTkxS5J3PzkfKCeBxt5xmsP48X1z4H8RWlzrlk914Pa3EVle6epkaG4VtwaVQeFyFGevH5dx4N8Kt4keTxBd3by3QjKwibAJLAE/d+XIUIvHofWu7A4P6xL2tT4THE11TXJT3Pn/Q/wBqmTSdZg/tGHVLWRoWgiW6cSWrMWGcOvUggjcc9SK9h+D/AMar/XvGmmeENTt5tW1K9uPJW+s7YpGjMQEDj0OfvDiqHx38I6jrHw31XTbKyhfUpjElp56IVEjSoMgsMDqcmtz9lDwnafs+Xj+MPGM8msanBZSm203S7VpUadF/dhGdtw/i7Bct0GK9ypSqUv4Ur+TPF5pNp7H1B8Xjp1hrdnoVnDHs022WCeWMDMsp5Yn1xx+teX6h4VtbpTLGpi3dGUcflXhXgX42a3r3iyT+1tQFvPdXks0+naswW8PmMGBwcbQCWGBkDgV9Qa5ri3klj4E06xu/7WsLVdT1GVoSE3ygFY1buVUrkep9qKeIULQej8zp0qK7R5Nr3g77RaS293axahZOMPHIgdWHuprx3VPgHBpt7JqPgrWLzwhqTcmOF2e2f2KE5A9ske1fTkccirtlGHBwc8U240S3muEM8S7lIbcv54NdlStTjC9TVWM40Zcy5D4s+I3w78beD7O08T6y8F1qklxI0yeb5sEibECsEONm7aDwAcrW/wDs+/EbWL7U7jw/r0/9s2dzC8tvcSDLujH54pAewDcZ9PpXtnxKt7Dxpe6n4dunEeqwR+bZcYG51IGM8Eggkgf7NeBfDvR4vDvxAxcxXg1p71IGto/3qwIUJZ2GMKrEMuRn2r4n2iqKV1o/yOuUK1KvFwl7v6lrxp4cPhvWpIUWUWc3722aYYYxkkDPuCCPwz3rCzxivYvjXpM02l2t88rOLZxB5W0YQHdls9eSAMH0rx3vX53j8OsPXlBbdD7rC1XVpKT3CpLe6ltJDJC+yTayhvqCP61FS1wwk6clKO6OiUVJNM838RafbaP4b0+HfZ2d7Hcs8zKS4kRTwpOPcn1xX0R4Vk0nT/BtmljaRpBfWcczahDKCSpPEYU8gEhjk9MYxXj3jjzYNDjaw01L28e5zIrAEMuzAJz6FV6VR+IV5daxpuj2Glm20yO40mM3jpJjyGDEvE3sAxPA7g1+m4WtHE04VO/5nwdamsLVnF9C3feKtV8N/E6+1LwisVvqdvP5Ak1CISIVeMAmPJ4GV59z+Fdt8P8A4deKPEnjDTp7qazBmvBqE0d0Nyo7MWKw7u5CFtvPAP1rl/g3otvfeNrWK51ea7mW0LRgkCEoMAcHG49PmGeea+mfh7p9jbeKk0+zlw9is16IZgGUMwWNSpP3cE5wvqfXnerUvKxnQoOoud7XPTb64stO082Onx29lNhVUJwGA/hA7HAryr4lfEjQ9F0+WXVdLOr3FmftCQQhSYwDgMzH7uTwPqOKZ4s8N6bosMF/rd7f+KfE0lyr29rZyGOASg/KI4+23+8ezHJOasad4Pi8SWOqa1JoF5peo7HguLG9jwJGC5bbg4YHPXvisOSm3zS6Hs1I1YK0bW79D55tfGehfGTx1D4hjvjoXkxRxtDOFYKysXBJI4PJHbp1r7p8Ba5Z+IfD1rLpWoR3iZKGaM8Ag42mvin4G/CV7y91OXXNDisH81J5rhXcJt+bcoHbqOAe/qBXrb+IrPwvazaV4XH2G0LlpZgxLk/Xrnj9OtdajCUrU1t9x5kZOMeafXXzPVPiZ4ws9BvtsEqXetMuwxp8wiUdOM43cnk815RqF1rGuSoZrwxjdl4+WLjPIJyOad4d06XVLyRI4JgyxiaW4m+7tOcs0h4UcZ5Pcdc1sX1xpfhXzZrNre91CaOM+ddXJW1UDoVjB3PwT6AkCtbxhotxe/PV7FjVtCKzWd5HGq6XcLklV3P5gHIXjnGDnpik8caHYW8KKLy2vJmXcYxG804LL0jAYAMAR3OM81hL4w1rWLd1g1Ga9MbCU/Z18uKFQMYRQBgZOOR371l3V5qfh7w/Lq9vb2/kv5kHneWHbccDb83ALZADY5weeKfLOVujIcoK/UybHwo9rbtZ3NxqdpcHyp7UXUqsRsVRlgAxBwxOOjYBPfFvwBpsGgwmAtAt/HOvmSX88YMkbM+/BKM6ruUMASBh+MEVHc2+oXk7rc6iv2OSDbA6kkJLkjJGMbOnuMdKd4bmn0y8CTW8N5aFNju4y8pZduMHhcEAjA71bj7u5kt0bviDxdqHhXRE1HxF4csZ7dUDStpkznLFsDy+ocYIyRS6D4g0nxrMUt3n02bzPIEd1teMuP4B3z07DrWHoOrR6kNX0CVGks1EkbJNuRUuFTchVscZOASOoJo+GPh/S7y6bxTHbG7extvOWMXBbf8AJgPtbnPAJNcE3Kn1OmLUpWPo39l/w/d6J8ePDqyNm3IusbHOwn7NLzt6V9+9MV+aP7IfjLUte/ak8NWU141zbxWt68qDBCN5DbAe4OC2PbNfpd1r1sLJypJsxlKMneOx86JawX11q0Uy5H9sal1XIObybIriTaXPh21uLi1R5LCTcJYRz5bAnBH0I5Fd1Ylfteqgbi41rUiTjoDezcVLpdgsNrLHMDslkZhGxzgE9K+ZlNxqya7s7KVTl0lqjnL+K28YaOix/PBM6yOQfmAGSQD1BPA/E1WuLcafq1hKcskz7MnJJbGMck5wN1VZ7S58Hu11aCRtLlnkSSFT9zDtyv4DpXMeJvtmrGW5tHjv5NNmh1Gyie5MMAIcf61ty8AFjgtg4wQa6IcsYynF6NNW9THEUuWNuj6nq13ZyfY2VCGkYHczN+vtj0rR0+MLaxgYI29q8qn8ceN9V1YQ6f4e0qayhAE8cepRtMCQTkEHj5SjYK5wfetnwR4l8S32oC1vtBi0zT1DlrgXYmYuVUgBc5xuL885x+fE6co7tfeTFlX4kW40uPT7ia91CzsrK8SaP+zEZ5X3ZjELIoJKZcHgfwjOAOXnwLrpkg83xb4itbEWxj+Qo8jSEghyV9MHjH8XYDFdjxdaozOscv2WIMgfIAZieTx6L+prI8T+IpbazDxHc0YzujU9eRjOeB/hSU2loaTkkrtakOl6W2n6q803iC+1OXzXcRajtTyA3RVXAwBzg+/XiunjmSa3le5ETGEsCewH4+1cbol7/aGk2cV3tu7mQsQzAEFdxAPfj+lattY2VtpblrGKWVZZBtEQLYDH88elS5czuxR5Wr7FJZ7eeGIwTPNKrna0au4HPPqP/wBVaiatOsggt4GkjHyma5yg6cg5AJ/AVi6prkNkFFvLtMpVbcM5UMcHC4I4/Kui0m1OpWqNOgZP9rqpB/XvzSsQuW+iKOoqrXESXQWafa2JJkyijbwVGeBkY9a1tJnS6sUWECFV4KKoAI+npU+pQvNZ+WgDncFYkDO09ax21BdJ1KRY4t6FemeAaWoSk0/eehY1a3Zf30UDK7Ny8BKNn1OOPzFNtdLubbe4FvctIpy7ZRsY9sj8gKs6LdTXzTyO2UbaUXHA45/w/CqPiBrzS0N5axmWBcb0VjvOSBgDGBg4OfbpRuVzaX3K99b3VtZpALXJ3FvlmBJA5PYc1jT3V89iQIvKhU53O/Tj0A5+lXj4sXV1DwybVJeJlHI3DqKyriTyy2EZnY539R6AGpe5zykm9EQw3M11Esou5hu5BZVHtyCM0tpo+uH7fezalGLJiEt4oYQr45LbznnsOMfT1kk3DaRynU5qOO8l+2CFZAYXTzSM8DHHB9+fyoTM1N9SO/hdbVBcHzo8b2aJSGU+mOp/D1r5g0P44St8Xrm6lGNFuD9kjRo+YkQnY+OoPJz7MfSvpSx0u20ZdTnhupne6kEzCaQvg7VXC/gO/wBOgAHAeEfhPo8nxG1TxhC8U9vIXWK3KnakzFhI44wQR0x3ZvQV93w7i8pwtDFwx8OaUoWj5PsvPz8j6LKcVg6NLEfW4czatH1/TU7W0+Ifh28iUJcq6WgVZFth5pG4jBIHJOfyrs/CHjTRPFGoTw6LNJeRxQxO8ggZIyrjKFXIG/gHpmsmy0mwsbt54bGBXkCxyssYwVGcL06DJ49zXcWem6dcwxulrDtKAKVQLtA6YwOK+JfJra54lOSm77GnGuxeKkB2t0qiunzx8Q30qp/Csiq+PbJGT+dR+ZfpJt8y0uevy5Mbcdf71QdVl3LGn6XDpt5c3EbTPNdNulaWVnzjOAAThQM4GB0q6tlDFJLPDFHHNKQZGVQC5AwCxHX8azo9chBKzxtbFTtZ3GUH/Ahkfnir9neQ3UZkgmSaLJG6NgwyOCMiq1E4tEvP3JAW45IHFU7nbLeRoG2/KSqh+fTOPyq20jSDgYFAjVRluvr3qSSK0jK24DH5jyzHPX2py7yx2njoDjJxT1YSEqvRTilkKqu3JH0oK1EChQMtj/GmyHbGSvA7nvVO4v4rPYGBkmbmOGMbnPv9PfpUedSuFwEhtV6kyEyN+QwP1NA7FbWJljiTOS7TR7UUZZsOpOB1PANI8k2rXRgMclrCih3LfK7gk4C88ZIOSea0bXS0tWaZmaW4cYaaTGceg9B7Cobxmsb+K5b/AFEgEMpH8PPyn6ZJH4irKTWyMf8AsyOwtV+2pHcyqT+/kUnbk4AUMTjrjisbwIwa0n3tiM3UnOcAnca6vUrT7dFKsuJoCeI5OQcHqRXJfD61Js5QudkdzINvAH3iKqGvP6fqjkd3PU6eRlPzujsuDj5jgjHX/J71SjZZ5n2szxKcLgcBgMAdf1rZ+zv5WJ5FVScAjgjn+dZN7arbysQpBHOFyu7twBx3NZajlEztUhkW8JijZ32hiq4I9PrXrXwKbzPDOptnOdRb/wBEw1wFnGt1+8jBDLwexFemfCNQml60AoUf2keAMf8ALCHmvVy3+K/T9TJxt7x3tFFFfTCCiikoA+eP2mv2prT4Ea94V0qKNLy5vrlZ9QjxlobIEqzDn77H7v8AuN7V7xpOrW2taba39lMlxaXMayxTRnKurAEEH0IIr4//AGzP2WNV+Jfjzw34j8NRNLc6lNHpup4UkQp/BOfRVUMG+i+tfV3gTwfY+AfB+keHdNVlstNtkt4t5yxCjGSfU8n8a+nzCjl0Mtws8NK9Z83P9/4eXdanv42lgY4HDzoSvUd+b+vy7o6KiiivmDwAooooA8y+NHxQ1j4b/wDCIWfh/wANxeKNZ8SaudJtrS41AWUaEWlxcs7SFH/htmGMdWFZI+MPi7w7L4Xh8Z+CLXQrnxB4gh0K2Sx1oXoUPbTzGZj5SYwYNu3vuznjFVv2jvhDB8ZdT+F2manoMfiDw3Y+J3vtXt5mAjSAabfRo7DIJHnSQjjnJHbNZni74Daf4QtfhppXw48L2um6XpfjKPWb22tjtijT7DdRNK245I3PEpxk89Kn/Mf+R6F4d+Ofw98XeMLnwrovjPRdU8Q2/meZptrexyS/IcSAAH5ih4YDO3vik8N/Hb4c+Mtcu9G0Px34f1XVbVnWWztdSieUbAS5ChssFCtkjIG056GvjXw/8HPi7q3iPwL/AG9o2v8Ahuz0U6rFfzK+lW+j6U1xpt5Aslhb2g81o1eVDukbdjHDEsVteDdVPxG8XfBTwuPh9ptvFpvg/WLBZF1e2ktdVhawih/cyWzO6Wrnb+8dVYGRcKWDYYH0xr/7W3wr0nwD4q8V2PjTRdesvDcHm3kOn6jCZCScRqu5gD5jfKpzhjwCTW9r/wC0V8L/AAtLpCav8QvDlg2rwx3NiZdTi2zwucJKrBseWx6OTtPY18o+G/gr8U7z4f8AxA0GPw34gttIm8FT6TZ6X4wu9Nu7tb4FDDbWV3Cd7WwUSjM7AZMZHO41oftEeBfiv8SbnxjDofgzxDpdj4m8MwWlpb6Q+j2yu/2eUPDqk8u+YmN5GVUhJUqcKQSSDYS1PRPjJ+3V4X+E/jfxToCtoWof8I3pkV1dm48S2trcS3UpcRWsMDZZyCqGRiRsWRTg55+gPAniGfxd4N0XW7mGzgl1G1jutmnXy3tttcblMc6gLKpUghgMEHivnHx98H/FHiTS/ii9v4daS41rQfDVvZI5j3yTW8szXCZLcFAy5z17Zr6tVFjUKoCqowFAwAKrbQlO+o+iiikUFFFFABRRRQAUUUUAFFFFABRRRQAUUUUAFFFFADa/KhfDHhH4dfHLX7ySQi+8Va7eWjxznzkMjzyupw33RlSvoSwFfqv61+S+ofCNB8WvGGvXmqx6jp8OuX19a2kEoedXFwzsFG7Pyv0XgZb3rgxkrU7dzWlGTqJpXsd54n0OXUfFl3HaTtZzsxAmto183/V44zx+fFcP4wtdN1PxgPD2lXtwLnas0YhC7pFTbv6/L94/h1Arf8feNrSEHUrV57Rbe28ue75LqhI3Ahc7m9cZPYVynhX4nWl4uu3+q6PLZ6rYWkZ064jjw1xbspRZBnkcgFlJyAR61x+/GHNJX0sdDcHJxTtq2IfD+uaprt9PdatapoYRRawWjpKC+fnywzypBH51k6fHNZ3V3aynbKys67SDuPQEfU7D+BrxH4X+JIvB/ii706+ElvBqVz59nDNKSGkDHfx0XcCPyxXs+sTeXdQalErJCGCEZ6cE/ljP6URlLm5ZbMx5oVIc8UeTfE7w9rvgnw/bot+t1o2pXkrRB2G6NW+YsO/BJOB6muL0e4upoTDp95cQxwgBo/MIit2C8OzcE5Jzj3PpivZfixDqFx4VuZLTYy2L7oI5gcZfBByP7vP5V5d4ZF3Ja6mbK7jn1SaNl+ywKJHePOTkMeQOmcDg0K+pxzX7xJdUM8RWNtHpGm2OkXkf2SZmlvWhzGg8zhOhycNk/iOxFa2gaxqHhbwrDotjrjTavHdG4gkAMiiNOsbZ6AnIA9TxXL6xo91b35tbe0IvoIEV4Z0GArKC3yjjI4GccAVUtbnUtJt4HspI7S/XEckkwB3KB8p5Qck9u+T607X6hGfLLsega54ou/iJcaHdX2l209/bM6xxR3ithlwSen0zzwK52OS3l1bUBHa3V+zxS6hGs8rEBCOqY7KCn4KRir2m3unL4g0vV7PRZ7a3OIkgtoF8wbwwlJJ6YOeVrqtU8K6Z8O9UkvNR1HzbeZvLj8uUm4himGN2z0AzkAY4rO6jojW0qnvb9zzbSbOWG30fWbXVL6JbQNdQWaqx/d7grpn0YlfwPStvx8tlcXemSxabMb5oY7k6fcTeYJVlJZs5PGzDY7cjiu58Tf8ACNaL8OdXtdMdGvYZFWOaZlJmLlZFZeSNrKM8+hrn9B8cR61rV0mprpyXDosNm0DIXibYMqSzYwMMPU/hT5nLW2xfs+WPI3ucjNb3V9dW+mRsLe4uJ1uFmikLCIBiCj/Xn8ua2fh74fjaTWLXVD/xKNSBsvNuJcZnz8gTnjIHf0HTpWVoepDwT4mgt73VYYds8YuN6YcM2QUb/ZOQc9sZz1rtZvCSW+mznxNqaol1PC0METH5JgzFDnJxuyOfpTlorGdGm783a56l8F/EHg7wR8M2j1bVWWHQ7ue2k+1MuIZNx2KAxOQSdw/H0qt8RpNSvvHegeINBnF1GYWN5sZfLdWBwpx/EDzn3rxxv7F+IE62t5ol1Ya9JaPLNEifuNyksoYd9xU4zzxTvhn4m1XwvrkVoIdQ1Wzv5Ioi/mho7Qk4xjnHvz0ArB07Nz6noRrK0ab0XdGx4x16PxE0Gp6ZaNc3F3erHPa31yQqyooGIxnHK5GV68V7zNr0fh210+e4gCx25jSSPOcjaAcZ/GvCvGesP4R+KJ0uG0Gqwtbm7jjeNpGt7nLOcHjKsOgB446V6d458YeTa6bqNjbW1zFcOHEdwu9cYBPfrmrjHna00sTd0+a71uj3O18UaZrlnbSu6G2vIRHHDcoBuXngg8HOa1NJ0mx0WxSz061is7RCxWGBdqLkknA7cmvnXwDrlnbXmmaZpNjcm/Fw8zrdSCSGBHGZMYxnJyeg5PevZrfXk8N2Gy8ZkEOd7OD82fmyPz6Dp0r2sLi1RpxpSjZIwqQdWTqX1PLP2jNW+MsPiawsPh54ej1nRWt4ppnaBHIuFlLBcs44wq8V6H4D0nxPrXw70ebxhbf2J4rMLrc26xgLEwdgvygkdMHr3r1T4IeKPD/inxB9sk1G3bStLhkv76feGiijixncRwOSBz71j+Mvitpnja5u/EFhPHcxXUm6BYgACp5XPvj1FenSqc9T3dUck1FR948J8VeE/EOnSxzeIdCtfF9payLPDqVhABcwspyGMR9CB9xuf7td98Bvio/iL4uasbzxzca3earFJdHS7u1VXgkQru5CqYwAcBGA7+ldRod5PeW4knIDSfMFUcAdq4b4na5B4R8ReHrrSoLCLxHcTlRLdwfJJDjDI0i4K8kEYI5Xv0pY+UPZNzWpFCLU04vQ9Q8YfEDQNH1CN9Y0680iO6v0sor5AHjkdwdjFQcheOScYzzWJ8VNH0nSdN0rVbvV9UF7HeLJDbaawX7Y+4ny9v8AdIOD2wB3xWv8TPh1L8QvD9hpx1C1sVF2s9y8nzMo2kAL6Nz/ACrz7x/dLpOraFoiPe6nceF7cNcyPHzLDKoUTpjqEI2n04+tfJym52XY9hR5W7ozdZk0nWrrSpfEmialocFrcwzxahHd/adjISVEmBkA7iCeproNPi8N/wDCXDVk8Q2N0Wt2jNlZKrtNhgVcnlgV59ua828WfGDR9Ct1hWV9TutQkNvFD5bGNdwxmQkAKg7186WnxOv9L8U6gLaO1n8UaPfmew8pf9FngAIKBRgkkHGfQ+vNFOmpRu1YmriIUpe67n2F4+0+TXtD1WzRVJaEtAvdyG35HpzxXzSylCVYEMDgg9q9H8J694k+MXgKSbUIovDmv2d6J4RaZ8oFcFSBuJCkEqy5/nisvx9obNHHrcNs9uk52XURXb5cw4JA9D6/4187nOEdSCrQ1a39D1cvxK5uR7S1RxVFFFfEn0RDe2v22zmtzI0QkQrvjOGX3H0rjbrUdQbUIrSXS1h8txa3F3GA3mFQAWK8A/KOeePmruNyrkswQAdTXJaXoial4X1C5mv70Xcl5awwQ3D7D5hByzbicbwCPfj0r7bIub2cm/hurevU+WzhRc4pb2/Ak+E+mWuj+NfDl5P+5guJZhbvHMAiFl/1SgjLDJPfjivfbPxUINcms7C/Sy1C/X7Lb3T/ADiPncxUdC2F4z3x9D4OPh7e+KPHFj4ERGsfsdqL+1e2hL+VMRuYfL1OMYx3+td9qvgGSy1CG/8A7avvtmloRPaR7Y0lw3zZUtnJBxX0s483vo8vD1fZLlcbq/8Aw5738N/Aum6Fq816kd1qOu3SPPJezoxWLnBw2MBmJJ7ZwTiui1bx1Bo91ZWltC+pNc3UkEy2rqTbyKu4l8njnA9ea4LTfjBptn4etdB8NDWLjxBqljI8OpXVvuWGYcL5m45x07Y/OsGS4GiS304htovE2rHztUnt/uK56hTWFOm3puz08Vi3WlzJWitl2Om+JHjRdUkOmWRSNFbNzdRDG7sBx1Ncx4Z8MDXhPcJM0OmWcZnuLm3CyOjI2fLCEEPIwDDb1FUNA0o+Or280fTZLhbqACWV7YfPGoG4yZPBOOAO5OPWvXdJ/wCES8aeG5fD62dxHbWZlRY7hCk0r4CtOSOCzEkBvqB0NdVSoqMeWO5wUaTxE7s09F0vRb7T7HTLVrrRbC5jRm0+6gTfK5Jy02Dli3cE4HtXhfjDwHbzX91Hq1zdxGO4Z/JXdGGT0JzyOO5P3j6Zr6Ht9Jsr68tLiVJrbUtPieKELISkiPt5YZ5OUX6fjXnOofZL2O7uPGctjBd3UTx3dtbyu6MTGqrIAx4IIbgcdK5KWI5HzM9GvhU42va3c4Tw3Z6t4PsEOmfaZ9NxhYFgLrMrL5fQff8AnbdwThgD2q42i38OofZtVdbTS4ImuJXEocpiQoxES/M22QYOM4zkd625vjRoumQw2mnpc332cQiJANkYePO11UYAJJJJA5rhb/4v6hBeXUWk6Jb2MkrvI8mMtudsufxPNayxl3pHU8mX1elvUv6K57Dpvw703VNLvSJ54C8CSQLNGEk34+ZTznG4dcZwffh1n8NtPv8AwzrOi39uxttQETxYwZoJVjCsySZ3AEjIB5FZvwc8SX3iKwv59SuFmuFmChQoGwYHYe9ektjBPeuCWLqao+jwuGoVqcakVo+5wmreEdG0nwtrMWniSG/kuU1aWGWVWckEQuygHOOB6V5poNnqHhHwH4guYnku2nfyIFlIEiqpZQCQAPmIPTp3r1fVvC66j460m83xIZ4J7B98+xmV4mOAuPm+YK2OgxnqK8o1jUbu7uTpk7C3gwqbhgnhSMEDkchjk+prfmc6SZ52LpqnV0ND/gnf4o0/xJ+1ZoFzb3Kx3lxpVy01nHGTjZFKvzP3IJ/I1+uvvX5kfsN/CnRvCPx48N6zZKy3ciXsGGj2YTyJOMHnqv41+nGPSvdw0lKnoePyyhpJWZ4FpsYabWCf+gvqQ/8AJ2ap/sqsY3UBtvKH0z3FYtjf3N3/AMJCLdLfyotb1OFneRshvtk38O339au/Yb9rUI184YjH7lFVQMe+TXy1ZfvJerOuK03M6e1F6sOmzjayTvMwbo6ZYgg9+ozWL4V0u1bXPEFhJCptXeMmNSQN2Mgg9QcgHjpgd66CbTYLO3Jktxd3mNse9mcHJxznj0+lclrCnwL4jtp4ZHjtNQbM0YGVVgAAVPb6Vnq1ZGkvepyS9fu3Oqh8IaVo+oNqFnZRw3RTy2lALMUO3I5PfYv5CoNPufs8zyE4UcmLgbPXOOuOa37Wb+0NPhl28SLk4PQ96ytQ05Vtmj3LDHtKuQoxt56cdaJKSbjLdHPG0knE0LNBNNqMmM7pBGPlz0QdfxJrh/E7TyXC27bTEy/O7yAEAthCAAcZyR6nH5dx4djl+wyySE7ZZN6ZGCRtAzj3INZniTTbeNY5goiTfubbgF2wdoJ6nk8AVBVRHNaPut5onYKYU2pHyByemcgY6fnU2padcapDeQu0ltAl0wMlvIqu+45BXPoPzrN0uNDGW8w3Dq+5lYudx6YJz2z2HSt/UYX8m4VxZqRHFcH7UC0asCVJyejYAwacdyI/CyRtL/4mlnbm2lkiRd+9gCvA6Ft3DZ9OOTVu416HTruKKOOVkxt6ZUDJPH0/z0rPWa6k1yGS1jkaJodkk/mHyoyMkAqTyeetT6tFGsbEyrbv/E+B0Aycjuev502PpoXJteghvY41VnLDG0LgJ3Oa5PWNV8y4l8kmV5jvbyyAUX05P071Fp8b/wBoTE3DOS/yoVxtGT948du1LdxiPyyphGHHb65+p/8Ar1lc5ZSctGamh3F5Yx28QyqqSfLDgnHp+XpXVWt1HNGfOlA4+dW4Hsf5VxmnMPOU+ZvAOAxGSea6trXdbnZjzGHD8Db7ZoRcGzM1TwXFJMLizYxOMuCW+Qkn+LjJHJIAI560l1Zy6vZDNs1lMPkjZivzKON2AT79TXRWKzXFivm4z6CsTWtOK+RcPIUvLfcYbhcqFzgEFc4PHQHPPr0rTR7mrStsc5c6DOvnGOVoX2hvMyWBAz2/EmqcOiXQZ3tY9xRP38zHLHuAADwcevtWxHqkeuapGgXZeR/NPCXwxXpyAT1I4HP9T0Mllb6ZYyx2iCCE5csuTyepx60rW0IUE15Hlhkkkxc3UcMUMcijzEyGcZGT/StjTY0tRPCkflIrtIkKrt3BiTwDjvmtR41u1ffHDuXLkPgMF4/iPTn+lZEMzvcwMRvkPytsPyhdvTHpkdfyqTJR0aRreHrqab99qFtHAAf9Ukm4gHoSe5HGcZ79a2JLrybiB7KZoYpPkf5eh6ZA6Vz91D9qtpoVle3LqQZI8BlHqMg/yqOHytL8Pl2LG0t1QfMxLHJAH45I/P0pt3skiItrQ9Nhj8tQoZnx3Y5NchffCXwzeapeX0tpKLm9LGTbcyBctyxVd2FJODkY5A9BWr4b1QyR+VcuFlI3KrYzg9vwrZmjV8SF2AX5vlOAfrVxk47M7k1JXOOHwd8M7Yl+zXQWP+FbyUBhnOGw3zDI6HiuhsfCumaTHKum2y6WJJXnZbMCNWkdi7uVHBJZiSSOSTWhatLJbRFzmTHzMBgfXHarHRhnmm5yluy4+7sUVj1KNeLmCYLx+8iKk/Ug4/SmtfXdr813boYh96SBy233KkA4+n5VrblC9BTMDnIqCr33Rm/2xHcFYdPdJpX5L9VQepx39qcNLnkcma/mbP8ADGqoP5Z/Wpbuxtrpsywo7YwGI5H49RVeS1uLFA9rPLIFOfs8rBgw7gMeQfxxVladC3bWMNoW8pcux+ZmJZj6ZJ5q1uC9SMVTtdSgvMrGWWUctDICrr+Bq3tOQTwKDN3vqRzOduVODmoZpDJC0ThWVgQy4yCPepZvmX5eBUTKI4ZGP90n68VAijYyY0e1ByzeQufXoOtYfw5/48704yPtMv4fOa2NNtGXT4HGfmhTO48fdHSsbwDn+z71TwPtMvP/AAM1tT+16fqiZfEdBdebOxCsdjZyV6Dj/PIqjDGFbMrHen8WMHPT16nj8qvrbi3maJPlUjjjJP41HJZwwRyHa08nUpnrnisSGupVW4KzZif7xyR+H19q9P8AhC7SaVrJYYb+0SD/AN+Ia8yt7P5V+7kNuKdl+nvXp/wjOdL1rP8A0Ej/AOiIa9XLf4r9P1Id7HeUUVQutYsLG4ht7m9t7eebiOKWVVZ+cfKCcnn0r6Ygv0UUUAJS0UUAFFFFABRRRQAUUUUAJ14Nct4V+GHg7wPqeoaj4c8JaH4f1DUW3Xl3pemw20tyc5zI6KC5ySeSa3LTWLHUJporS8t7qWE4lSGVXZDnGGAPHQ9fSr1ABRRRQAUUUUAFFFFABRRRQAUUUUAFFFFABRRRQAUUUUAFFFFABRRRQA38K/Jj40XmueHL7xTe+H4Vl1E6vqKNbxgERgyyMjPt/hc8HkYPWv1oavxl8XeA/E8njfxxruieIbi2ltvEeptFZ+WZFG67k3DYeuc7h7iuLFS5Yo0hvpf5EUvia6hsdHj060nu/sl/bwavBLIwlS5lUlYxgYMaCQjIz07HNbvxU0e/0u3ttZ0+HMukuzXFngs1xbH5ZowvQ8DcM91FeJeFfilq3grxZcSalAutTzXQkvLJ2IMmCdk6Kwwjbi2cHGMD0rs/B/x60/R/C9wdR0i7kle+l8qGMiZpVkkLlyTgLgtgr6bSBg1yxlK9p7GD5XrF63PNde0e4/s1vEd3bx3GsWcX2nT2VTsaItujYgdTg/p2r0L4U+Ln8eeEbme8Hk3US7TC38LqM8exBFenfEjwXpN94UtDpafY5yrwKwYMdj5YY47EnHHSvCfhX4R1LQfGmo3S3iXFgyNBcwK/zbgeH2kdOCAfQ1zRnGSfk9DVU5UKii9UzvfFCQ6l4Eu1up1SJ7SSGRnfaMKc5J/76/CvDPC+onw3r0F5ptpa/ao1eO0271Jkb5fmOcMD68dsV7L4k0u/1TwZrWl6cqveNIFjVuAeACD7EE1454duZtP8UQaTqMUmpTi5TzsPny8nBBIAG3j611SWrZzzb5o23RuaFrUl94svdU16O1Wxv1YNcKSsiSnAXAB5ADYPbvWXqWhnxJJdTadLNPZsfs8tvIxMhdWCple2Shwc5P1rR8Yappmp61qCWdu0cEZaxX5gv70MVfBOBtICjnvj611TeH7nw+fDmqaJa/2mymOK9WEKQ8RyA2BnBViTkdwaw+HXY1jD2nuvp1OE0G71G4uYRan95p2ZLKS4XlnBwVfJ5O/IGOeT9a2tS8P6ne6Taa5c3a63qYLyCRpNxWLaSEbndt+9gVizeH59esNR1hba5tbuwmeO4gkdpA9wWGZcEgng/n1rtfgr4htfCs2qXmr3MlvJFbRJO9yoRHXcwUHjg5OOf7w/By2vEIRUpckna5x2oX81tHb3N9DvM6rHaNHCUGyNspv4HK8jP0FdhafBOHxDaC9ge3XzomnCoHLtIU3/ACEj5ifpng10niPVPCc0ejDUjfxyeIoo3jVYVY2rKoQFiDkAlsnHXbXJahqGv+D/ABElho2uXlrp2mym3tZY4QYAzptALY6h89c4z7Go5pSWmjNPZwpu9R3XkRW/w70HWPN1bXL2O3v5I0a+guZcmJlfYTnsucAZ6VqeK7fw9J8VNEtre6gbUoVQXC3Djy/LTkKvbfnkfSsvwfpWnyeIrWbxAtjI+pRTLdia4KmWRm3EBSefmGa0NU8M6Zb+LLuyDQbVlOrPc4VlgjHIJ5zgbSMY7inf3t2XG3LeK3aLNrb6lq/xQ8QldOW5kty4s76RAqNFtK7OxzluGweAR3FdNH4EPg/4U6jbWk8kN6sZxPCPMkgckZVcDJweg61t+HfHnhzWfFkFpbxia8axaeO9VMJJHvAYA9/4T9MVp+IPH1tpOpx6UkXnXckRuIo5CFEiK2Hx7hctjHOK5ZSndRselCjTjFzlLv8Aiefat4oTTdW8O6FdQ+brOoW6st9IuxD2YcchjjgdD0r1/RPA+neKpNGhvSttBFA0gtFmBl+6Bwc9jjOeuaxL6DRte1Cymlsorq7jdQhAG9FODuGSOBnPFeg+C7dNSmNxcRx+ZGgYeWCF/I849jWlOTle2jMqlLld27oZ8N/h1B4Z1DUdTEi3YmYxpkHciKTkNx1JAFVviLqDt5Fqlo3225l2Q3QUFVLKRknrwNzeh2V3On6zpOo6KL/SJIJ4bpCUkh+QOASCc+xB/KvM9JY+JPETmzZJdHscRWbrN5pd3Cl2Jyfu8KMerV6mDpuvVXNsjkxE1TpWW5teCfA7eB/h9410TwWljow8WpGl3JdQNPhUJ4X5gVDAsD1HOcVwnwp+GOpeE9a1SPWLezt764lSPOnTO8MkaLxJhvusQcEe3vXuk0sWk6TJMRhY12IPX/PH51gaGjMt1fyje5yB6nua+nUYRk521R40o6JPcvat4r07wratJct8saF2CEEpGo5Yr1xXI2PjY+Im1DxDJpyRadpLNslmyDK2MQgAjkFmGa8G8K+Nr/xh+0Vd340SC50W+P2BpGlDlYRgKxwSPvDkY6GvpDxJpNvD4i0jwpEEbT4X/tPUmjQLHHEqnaDj0AY8+1fJ4yvLEVfZva9z2MLT911U9Nif4c6LbtpV94b1u7ur3XPEls19LGRuFtwdjsezMcED/ZHtnkDa/ET4VyR31xanVvJ+VBcIzuIxnhX+8B7HI56VuaTqbzXSakbt9K1DxDcNqEkiLl7bTbbO1B6btuPfbWXffEibxN8QNSl0DVE0aJkjV7K8felzIBtbKEbDyMetZ8r100NnJaWepzVvqfhzxhFrNlrlzPp0moF5Y7a8IWBZm4JWVRgAnrkD2rxX4lfAm68H6tb6tFGrSbBc27WqlovlIziRBknnp3r2rxNrmjeOfBOtS6hZ2OieI7W5SwSW3lPlySvuEbgc4w6gc5HI6UvgPWNY+HfgaSG/givIYvMlkW8gXCsPlLIA3RtoIx1z0FY+z5ZWi7PsclSlCb5nv3X6jPhr4b1fwXI+q6ststnqCF7K1RQHfcQcuCMjAzzx1Oc8Vb+K2rJY6Db2TTpZ3urS/ZbVbhS0XnYyFJHbpzXnXjbxtqPxNuoZdGv7mC2ktVuJLm3Xa4cEMNhz8oXbgr7kVyfxy/aG0i+0/TLPSoBdavbxDzJ/OMkcMoYchNuM5Vs89xSUeaXIlfuEayUWov4djc1nSZtEvmtJyvnKqs6qeVyOM+3Bwe+Ko9frXYfCnxR4a+PmhxR3MAh8T2KK0tqWCzNj+OI/xpjOVPr361k+LNFh8P6pcRJMRaxyeWZJRjBHBz+Oa+Rx+TzptzoK67dUfT4TMY1I2quz79zI1LwVceIvCd/ezFrbRbY77u6XOVRBvO0Dknhaxrq5g8ZeNbC70ax+2+Gby3S5lUIcxzRhsM2OQQVwR78da9z8a6O2t/B06Z4dCtCI13HdtcEEPIrgYyxww9wfSsz9l3w94L8K/DfxD45n1KCaO9gktJrSQkiNlOSCnJDZ2474PWvocDh3hqCg91v8zx8ZV9tXTjs9fuPL/wCw9bX4jW3ifTtUmmv0PmQWsmfKjOMBTjBAAPHpim+JvigNB+L19oXiXSTBp17HCjtMSdjSwozCQg9N7dR0rpfAmpWfilItSvIrrR/s90pniMrAbdwwcrtJFey/tB/Dv4e6td2PiN4ornWLhQ8EUOHWccYc56Dpz3r1E/staPQ5JpcvNDXW5yy2Fv4CadrQmXVLwbYgxybeLAwpPfGOp5Peo9P8Ny6nZ3U00qx22Qs13KxRQXYIGZv4VDMOahttFvtVh1HUCss81vDJcTMhA34HEY46k8D3IrF1b4/axZ+BbbSrPSl0K6vYle4WYb5UI4IJPBGcleBgHnnml7tCNo7k1Kis6lTSJ2HiDUdJ+FmpaJoVhrV1d3NjJGweKYPNcTnCmSZiOEVSVVfRiTzXs1mYuXijSMyHc2wYGa+BI726nvnmmmdp2feZ2OWLdc5r6X+Gvx007UNLjt9alFleQKFadh+7l9wex9q8ms5SdzrynMaMpyjO0ex7TeQi6hBBxcRsHikxyrDp/wDX9ia8V+PnhdI7hfENtHmKZfLfH8LZ6fnkfhV7xt8ftH0uxdNImF/ekYVk+4p9Sa5T4VeNP+Fg2er+EtZut1zqG66sppOvmDlkH5Bh9CO9Yx5tjpzLFYauvq8ZXk+vn0OEsdl1a7QFEoX5T0Ip2mzWokBbc7/xZ9f/ANdZmsW934b1qWCdWDxOVJ/rVGS6jml328hilIyVJ4NaPU+ElJ03ZrVHofgnxkngfWbmeCI3NrMF84BsHjuPcV683xq8PG1MiTSySbdwhEZ3fT0/WvlVL6S1by5Bweee9Xl1DcmFAHPDdqlwvueph84r4aHs4bfke8yeL2+JGlx3kNiYJtNvlkhiaTa2QMq27+E8Hp7jvWd460u5g8YXFza20k1kYzctOr8Qb9rqTyOMkqAATkjmuU+FurMt9f25fiSISAZ4yp/wJrsPiYlrqXhzS9XnlLW1rHIzvbhSxaBvMQKT8uSpxk11YfZwZ71Ou8VRjWk/e6nq37IN8k37QmgJEsnlzLdTsS5K7/s0gOAenbgcV+j1fmB+xDMz/tIeH12sFFvdFd3902zkdPb+Vfp9Xt4P+Gc1WXNK58vapYldH8SAtI7S65qbBF55N7MBgHOcDnHI9q7LTbWO1s4YQAqxoEAACjgdgOlcbd3SXmuPpoG5j4g1KZwwQ/Kt5N2YdOcZHPpXW3kfmKoVMvglWP8ACcV85W+OXqy1sFzB50boxIV+PlODiue1uxttWW6ivoi8MEYiRV5O5jkYz1OAv5mukt1PkrG3LAAZJzWTcW7+XqEsamSQXAKhT6Ko/wAawWmprGTi7rc5jwxNLpl9Jpk15cpbhcxqCuQOOM7c9/0NdkmlW7BJJXmuRkYWaQso+o6H8q5XWdNvIJbXU1WPz1lBaAndlT746jJqz4u8eaT4X0uSe91H7MyW/wBqyF3kqGCEADJ3AkduOM1vUi5OM19r81uZuXLJxjotzs1k3MRjp3qhqliL6BkbGeq55GfWvO/D/wAWtLSB7iR7o2nmKpl+zv8AuywVgGBHA2uvP1zg8VsD42eDp4IZk1VvLliWZWNpN90qjA/c44kQ/j7GsfZz7E8ya1I4bE6X9pSWNgFbzQysByffsP5flUdxqMdyyrMkbhlMTs670HOVJyMYyMZ/HtUGvfFTRLW6e3up5FtZI1mW4WEuuzEfJA+YD96hyRjr1wcb+l+HbdWa4tUPmTruLzbiSpAwCDyO3BqeWUdWiY3vocrZyRXlnFeojXk8DiUtCTGCwJDHOcBRgnDccdK2rjWotUjt2hcSQQuzvcKd6njjpnPJz/wGqd5pb2d26NdK2mMfKl2nB5IO0n0xx171p22j2Ok2lpbWliscKAheVIGe4zkk5xVaPR6A00rIo3F4zlJvmeRyzeW4+6vXJJrFvLjddbnVWMb4fcCCOfTGPwBzW9qOntfXEEk0RhiZtyl8HZ3wB3PWq7aRcWe7aYnVsDcM7y3AyemOOePU1kZSiUbWBp2LSQrbtGcrhcZPT655/DNdMupLZ2MUzzCRVIDfNwP1x3/SsK/mtNLk8wEJAqjzJA2QvQkkjOABmsW6+JXhy608eRq9q0UiBjvO0qpCnJBwQAGB6dDmnGLeyI+E9StLpby2ja2ZWXK4Ocgr+HtTdQWLy9u5VkZhjLfX9K880H4nabbaiNKjKzjG2OdH35my5aIqB8hUJuOfXHauts/EEOoXi27DdJEMdskkA03dbo3UotWvqebeIvtWj6ql3Y/NdJLghJSoaMdA3c4yeMdzx3r1PRNag16yjkUL8uN4U7ue4IFcxNpFveancXG1ZWOY/m6AkHPFY+jzXnh+7u49PXdC0gLY2+ShIyzAdc5PcnsKWj3Ihdeh1euafDczMmnLGlyMl5FTPlg46++M8Vg2sM1oXhSJSQ3zTO5+Y988df0rr7GaODSwbULLCy+YzrklnxySe5NchHNeXl1MI444F5LFgWy2OAOmO5P6UMdVrRRLFxbi3yrtmRV+Y5zz+H0/nTY40jjAPzbuo7HGOtRMZfJKq0bSZJJ5GD2x1pxmKxKdvzEdCcVKundHIX9Q1C8j0/yrGSOOZVAEkg4APUdOuO+MZA4Irb0PWjPDbxXM6TXkcQ811wFZsDLAdu9chG8su4zInH3VXkfU59Klhfy3LYxtA24NVzNu7NY1HHQ9ISYYJbAXruz1FOVt8YOeozXA3GrX8lnNDb3KwXOzaLjZvKMT94KeCQM4zxnFdNa6vHZaUJb65UrDGGlnwBnA5YgdM+g9ae51RqKRsF9vXkUu7d7Vjap4t0rQ4bSXUbtbFLriI3ClMnGcHI4PseaytS+LHhDSLVprjXbRguCUhYyuQSBkIgLH7w6DvmrUZPZGl0de2B1OTSEDaM9a5Jvip4U235XWreY2LOk0cJLuGSMyOqqASxCgnCgngjrXUq4mjSRfusARwR19qTi1uh3Ib23NwqSRHZdRHdE/YH0Psadp98LuNmIKTL8skbdVb0P+NTK3Qgdu9VrrT47qQSAvFNjaJIm2nH9fxqR76MsFmb5ucnt6VU1Y+bDHaA7XuDsJHUJ1Y/l+pFQ+ZLpcwSZmubYnHnFfnQ+4A5HHUDvT9PmTUdQmnjO+KJFjR+2SSW/kv5UFJW1L7LHHEVVSoRcKo4HSuE8GrIbW7kQfdupieecBj+Vd1L8yP9K5L4e4W0vd2Av2qbp1Pzmtaf2/T9UczV5G22qCTaYxsOecDdwehz/nrUk18rRyqhImAyeMY/Gnyabb3DbzHgnoV4x6H61HaabLb3DNK6zDZtX5cHv15rLUdpFb7dPNGArqCuWbnt1x/P8AKvS/g5I02i6w7ck6if8A0RDXByaaklvtA2yAY3r1/Ou7+DVubbRdXiPG3UT/AOiIa9XLf4r9P1M5Jrc9AavzL/4KOE/8NzfsygH/AJfrT/04x1+mjV+Y3/BSa6gsP22v2bLm6mjtraG7tpJJpmCoijUIyWYngADua+l+1H1I6M/TmvnH9qT9uDwX+y/qGl6FfWGp+KvGOqqJLPw9okYecxklQ7kn5QSCAACxI4GMkewf8Li8Bf8AQ7eHP/Btb/8Axdflz8ZV8bT/APBWK9l8LeJNB8Oa3f2Ns3h3VfEcXn2TRNp0a4jwCCWYTKpH8ROOTR1SH0ufbv7Mf7dXgz9pTxJqXhRNK1bwZ4309DNN4f16IJK8YxuaMjqVyMqQrDOcEc1zPx5/4KQeDPg78Un+Hmi+GNf+Ifim1OL+18PxBhatjcUzyXcDkhRgdCc5A8E8IfC7xXqX/BQrwhr/AI3+MfgHVfiRo8YjutD0C0uIbm4tvIlypxFsL+VIxO5shQM8Yqn/AME7dW0rwj+2t+0PpPjOaCx8cXuoT/YnvmCSSqLud7hYy3XcGgfA6quegpr3miXon8j6T+Dn/BRr4efHL4zaL8OvDuj66upalaPctc3kKRJayJEzyQSqW3B12FTgEZ6EjmqPx2/4KReDfhF8SbvwFoHhfX/iR4n08E6lb+Hog8doQMshbks68bgFwucE5BA+Z/APiXwv4s/4LLXWo+Eri0vNMaG4jlurFg0M1wunFZmUjhvnBBI6kE8159+xfpvxim/aC+N2neBvGnhXwl4z/tGRtUj8U2hnnugtzNvMPykgK5Bb13J6ULp5lPqfpX+zf+1j4H/ae8C3/iLwo91BPpbbNS0e+RUu7N8EgMASCrBW2sDg4I4IIHzzY/8ABXT4fa94Vnv9A8C+MNc1yGd0bQ7W2R5Y4EVWa5kdCypHlio6nKngDmuU/YT+G76N8ePjR4qPxR8I+N9S1KzuI9b0/wAKwzxLDdmfd5mGjVNpYSgFSQSTjIzVD/giXptuvw3+Jt+Ik+1S6vbwNJj5iiwlgufTLt+dH+Qv8z61/ZV/bA8GftZeDdT1vw7HdaTd6TIsWp6bqW0SW24Eq+5SVZCFbDcfdOQK8Q1X/grN8PY/HWo6T4f8HeK/FvhvS323/iXSLVZIIkBwZVTOTGP7zFc4OB0z8/fsO6beNZ/tq6docZW8+y3UNnDCMHf/AKeqBQPwAr1r/gj74l8Kaf8Asv8AieCa+0601Gz1u4uNWE8iI6QGGPZJJn+DargE8fK3oaN9fIb0++xyH/BJnWrTxJ8e/wBorVtPl+0aff30V1bTYI3xvdXbI2DyMgg81+nlfl1/wSHuNJuvjZ+0DPoKhdDkuLd7BVGALc3F0YgB/uba/UWjpH0J+1L1HUUUUDCiiigAooooAKKKKACiiigAooooAKKKKACiiigAooooAKKKKAG96/BX4heOPG3hD9ob4mS+HndLa412+DQXYYxBluGy4BOOQvUdiPSv3qr8W/iVFNJ8VPGzw3Bhk/tu+G4/NkfaJODntXHiXaK0uS+e65HZnl7WeleMvAus614gs1tfE67jM8Dj5ssNhwfugk9j2NeZy6tc2+yO5zNFbna06jy1RmGASF5dfmIyOTX0Xp8263Nld2yPHN96aNAVOTxuUkDH0/KuU0Xw7pV98RtU0mXToUFnEJI7nf8AupAwBK4YDaQT09q8+NTe6IqUpStbfqZvgLVItfuokubyaSSzkt/scUM4aZ2UsFcoT8gw5Vj6AZr26L4by6Dq17rE92sTzRBgqOXNy2CArA8BQGzkY5rgYvgjY6LJLfaNrVlbaxkmG880eZHnrkH5Txkc+te2eFre6vvC8f8Aas8N/qNpb7HlBVY2Yk4bj1A6etc8pcz9w7sOmrxqrU870u/h0ttRu7glYIZVkdgpOFUqScfQV4B8SviDbeNLpdX0HR7mzhXGZYmCPK5zksBnGO3Y+vavpNvD32y5bS5LmO4S4yzSWZ3Bdy7iOQOR0I7EHrXlviT4J+JfC5Frp1k91ZyN886ADr0VRtOB09P6nrqOMZJvc5pc/JZK6uctJoqah4p0iTQYpNSsZbPdNJeRkeVIVJBXqD29a3/hj8XtV8A3FrpOqNFqGmSb2TUlXLQgHO1j3Uc89a71vBGseE/CdulraTPepAiiKSI5PQNHkYAPPHUmvE5tLXwbqlxoT6VcLcXRK+Y0bCPJxux35BP5VjGUai5XqV+8w8lJaM1tcv8AWodVl15dXtb6G5upRc2q7RCsYkHyOM8E/KOOev45d74qX+ytc87SngW5ulkaO2cbRGDu2gNzuB2EY688Cpb7z/Bv27QPKsbgQ3UbkW0ah4w0ecuD1A4OD169sVu6X4Vj8bQ3+oaPblTbAmGO7+VZJgckD1Bz198VWkdbGd5Tdlqz0+48G2HjzS9Jit72a3kt7VGVrdhG6qxBBcdQcZ/I1xp+NFrax69Y3nhiW5lW7FotwrboSoD7J8Y4I74z1Fc9JoUHi7W2aG5l0bXJ1NorPKUL7FyT8vTa6cZ9M1gaaNc1OePRTqkhzcsLe6kjXZ5gycNJ3B9/0BqIxto3c6alRfZjZv53KA0PRdbbVI9RK2ogtvNG0MCGQhW2sfl7kAGvQ/Avhzw/pOl+KNIu9R2mOBI5bq5QLKsUgwCT3Ws/UPh7cWayac2m3F1eyQrcJb25LRTyOGDHcBnaG2E8/wAXHSvRtD8F3us/C/UJk0/ydQnsTZzSeURJuTKqAvUnb0Oe3SnOStqzPDwd3daq5554D+weB9Y8Refpn9oR+GrUy2d/HndJERl0BJwTk4r0bwlJqHi66j8SRQW8mnMd2nmVSs0EJRlZWGSCwcDn6+1chonhnxLpOsaDobMNVsJITFqqTR/Ph/mTJIzlQQa9ysbeLR9FOn28CwIkbJHj+X5msK0ktV1PSwtNzXK9EvzPHfB/wX1FvGFt4j1TW5ZtWtZGkeJOEKHI259O2PTFe7abc3NxDfWdjug1G9i8uEuNjRnozc9wDn3xXjGsf8Jdbw6FoUGpG21eWVp5b6O23RPHGQQrntkEdsHB6V7r4daXT9WDSJ585VSxBxjdjnn/ADihOUm230J5YxjypPfW/oal5FD4T8KhbndPFZW20yRAKJGxj7q8ZYnHTGTWX8M/DMejadFFFCiLGuNsfTe3LEfmfzqHxxJdXWsaZpiSxvaDN5cxh9zNhsRDB6DcGb6oPWt7Vb7UPBvhK81DSY4ZdUsoGngSdN8bTDlQwwcjOOK+nwMVh8PKrLqeTiJe0qqC6HD3XibWfE/jzUdKeG3XQ9KcC3mgfebiRgAdxB6qwcY9h3rU+K3jy2+FfgOS5MH227cC3t7NJArzOxAJGeuM7jj0rxzwv+0UNP8AHRg8WeE9O8LvdTK0lxodsILWWY4TzTFn5c8E7c+uBWl+01q32/xV4d0pLtbeFbSW4huohuBnYlAjHpg7Rgeuc06mJpwoWjK7ZzxjKUnLoiH9lPQZI9WXXdS0ttLtoraSSdjjaJEJI98beevY16XpqX3iKG8viGTUPGN6LWDc3MNkmC59gFCj6ZqnFcPonwU8K6KIF/tLxAI4ZGsU3kq2DKQB26D6Mafea5Bop1WLTZZGGn2kfhzSpC24BmO2aUtnr97B9xXz9NXbm+p7nL7KnGnH1+8xfHfi4JJf6np8nlJdOunaaAB8llDwTj/bYA/99V5VcYhs3ZsmW4Pc9s9f8+ld3468L38uvxWNrG09pZW0aRrGd2yP+82PulmyTn+9XGPZS6lrCWsS8qdig9PSvRg1y3POne52Xw80WC3tHutV0trqwuoZFFw6gxRldvBycgnIwR/dNcL4m+OGieIpkhuLqSx0i0nRZ0miZ5JVDYAC4PykDqcc4z1r0S+sTpPw5TR/Et9a+XHG7XUltKYUA3/K5JPfKg+pJ9a+ZBp+nazqV3fALdzYdkg37tygblCAHnIUnnqa4eZTbfcmtOVPlio6HdTfGLwteayJtAspYLGG0uA1q4MYkcZYuxH3cj+Rrzjw1pdvdaxHB9otYGlcNOdwkLN1B+bOR16Y6n0rWuLGPRdOhNtIHt7i1ELwq6uAWfLfKe6jHfvj0rmdQtZtSsZEhn+xysRHMgBRQijChj0AwR09D1qowjFWiclV81ubYu+LvBvl+KIlsNRkgm/1xuYWx8jcAoQRxxjGa+lfhnGs2ktZ6vr7axrE5EsV/dAFHBVR5b/lkN78+tfNvhzwTNr3hW9+y3LXMtiwjkW3XbJtPI+ZuccH8qz/AA9o/iHwz4ksoLXUZrIxyK0n7wsY0JBVWXpg47eppttq3NsOnPllrt0PqXxH4r1HwfqsiW7y6dc3xNjJHEpOWZTyRjj2P0r5803wPqngjxdbtPYXev8AhqZxJdQ2+7y3GeDjIDMCAcHrivZPC+sa34n1zxRZawscraUpu9PuJE2tLAGw0XT5toIKt1HTnjG3p2uX2jzTHTJWtoZsFoZFWVQ2PvfMMA+4rXlc42ia1IuTvc6eXw/oPhOG2meL7dI8ZltLNsh2V/mKuOyZx78Y7ZqpbW954g1GS4uJAXIAeQrhIEHAVR2AHYV4n4w+Nhtbwx6Sja1qYuWiu5ZCQ6hCN/4EE4PTitbTf2mLzSdY1G0uNIMfhWOJntCsZ85p1UD94wzwXDf7uan2bpw5Y6s2hKDai9Ee9R+IG0uSC108tZ2cZHzMoxI+c7m46+gHSuK/aG8Ktq0kPiHTohIpjErbQfnjbkH6qcg/Suw+Fvi7RfjJ4AS8iT+zLgSGCaCVh+4mHTnuDkEH3rH0P4l2KfErV/hprcBhktf3lhqCnzInLIHeM46LznvjBry5RlzNt3a3PVrQp1qKg1ZPY+e7KRJsLIMP0rs9H0dU0eW6Z0eGN+UyM9K9H8efs8xnzb6xP2GRst8pDROevBH9PyrybRdPu9T0W5n00rfbJjAxt2ztZeoIPQ1i03qj5aeDq4eVuW6fVE4W13/6sAsMHaM4rHaaXQ9Yt7y0maOaGQSxMhwVYHPHpVtvBviO6kEcdhMpbucAV1nhT4A6/q0nmancx2MK9s5Y0JW1bM6eFrVJWjFo9Vh8Hw/HLwq3iGzMcFzDCTdHgbJRjcCP7pzkemT6V4Fr3hm90e8kt54mhlUkYx29Qa+l/Bdxp/w1s30VXLabPLEkwVCWeRsgHPc8HIHpWZ400uwsdUa01ISXdvJJtjLoNo3ZK7SOVGOh9aW7uke7XwMa0E5u0+r/AMz5uhklg+WZBKuOp61FLcERlU8xBn+IZFep6p8O9Evp7j7FrEdrsODFO4yO59+PpVJfhDfthFuYZFIyAWPPv06UzxJZdXTtFXXkzl/A2oC08TWYdtscjeS7egbg/wA69v0fSdJj+H+paPa7Y4dKkScQL855OHU5PGfMU/lXnx+F6aHarfX+t2FjFGQDLLIAMkgDrjua67wTqGi+IPHFxHba1czSXljNY/ZI4nNu7Ekhy23AYMoxzyK2pX501sexg6c6NGVOrpd6HcfsGsP+F9eG7dl8q4skvrWWNgwIxBIV6k5+XHOSK/UPtX5hfsP6XFp/7TNnJHBOHmN1I8jf6vm1f7oz3O7tztPpX6e+1e9h1yxa8xs+a9J0FLrxNqWqySyCW31XVYUjUgKQ17Kcn1PH69q6mWNmQhMEjsTVTRrUQnWGHO/WdSY8563s1LqbXCRnyWCDu3fPpXy1b+JL1f5m6K9vqaTX0tuN2+M9dpxU+lt5kdwT3nk/Q4/pWKs5VhLE0ks0JKuu48j+9tx/StDTZmjF0g+eRJmJU+4DZ/WsDRbMm1jTTe24WOTy3ByO/NchpBj8Gyy2KWUENpPM87iCMLulc5dzjqSck9zXUXzX0kQWN44AzZcgfNjBGB+lc5cL5NvJJcKz2+AT5x5yB16c9sV1RqXh7Kesb3t2fdEKmpvz7/10Oga8t7i1Hl4eKQY34BHpipY9tvGiRIEiUE4xxmuN8I3F7eNP+5kWzbDR+ZjLjPXn+ftXZW9ub6zEbgyZ78D3rCSUZNQd0RG+qe6Kdw0d5IXmgzGilVDAFDkY69OR/Oo21NizJAcsBhiSMbuwP4ZOKtNLLawKkEBklLEbd3BHPf6flVeRRJj7Mc3EpALR5CjA6k9OKIxcpKKB+6rsyb6eW0mLyIBCqgGKM4yfw6ZJ75+lYzapFZ3CSWz7ACCLSU4QgkcdeDk/Su/n8Pw3UUcc0jOqAD5uc46E+9Ry+GLHcjxRgzquFkKg7ec8ccVFgSfQw9HlW5Zr+c+Y+T5W48JnoMevAH1FTTwm6mVhbNCw5Z88hsDGcj69Kdb2Z0yaSQyboJJNrErt2vyFbB+u38jWvG2yRklZR5nTHHtn86GOUTCvLXTmkKTKHecHqAWAA5OPfpVPXtF0q4tfMmtLf7mzf5Sk7toUfUYVfyHpRJDCviCLzTIp2sSshJXg5Jyeo5/SoLrV4LrWI7WIi5CHAVBhWOOOT05qbtbGHkcp9nt9Gt/KTT40fcf30arvDnrg447Drnmrvh93k1KRT521snzXGMYwM/Tjj29a1tW0lo4ZWKhNuQzDgDPfqcnHH49qxY5LVdTEcfKBm8xlbcAOevt1P4inqzJKzOpKm1jEJCmQ5EagcODjJPHAAqCexSOOO2hcI6jJ3EDce+fTJ5xU4VjeW5DxzR+U8fyno2VycYqa909oZJnG5Vx12hRzjI468CkdMvhSOX0vULrR7f7GzsYW3kKPnZvU5xwDnvUVvPPNvELfZo343YZ5BwCSF9cMvPQfpWbqE73E0ZjiXyY2JMzPx0x8vX2PpxVtGmhsoZ4UG6bBYylh8vRQOx4xx70HNqXZGks0kUOiCBBId7b3YcjA45Oepx/PiG1m1G8EDMYYopAGZnU5bvjHasy8sNXmnifTZYd6H94twjbXUqSVAxkDdt57AH6Vl2moeJmjmtoLfQn1m2iVp0aSXCMyAqc46FxIMeig98VSi31Jsd48bQSRib92HPD/AHl49xTI1TDbG3jd8zHqcViSaxKsEUV00L3LYJW13Y+uSent+tT28kcDMlqrROWJfywHU57Hof8A9XWkwduhpW7GRS+0jc+4Z64rUsI1u/OhlRZbd12vEyhlfnhSD61htqjKz4UbVTaB6ufQ5+nY9a0rPXhapCVt41J5w8hJY9Mn6fpSHHe50t1Z/brMRzW1tJOhzG1xEJVjbH3sd+3cVX8P+HdPh0m3jvbOyuLqNNk0/wBmRd5zkngYxmueutevvIupLWON7soTDHINyluSqk5GASOfwrJj8WeMpNPRT4bs5JUw7pHfrGCvAKqCDgjn2JB5FbRu1ozoUzvvDtppV1axX9notvYGVjKjeQiu2cgScDIyD3wcHnFbqzJMDhgcHBA7H0rzq98XeJ4bG7ntdCinVC4j33ixhx5hAI6kfJhsnHOeBjmLwzeR2el3Edha36yNcSNK902wSSFtzOpPLKSTg45FEk9zTm7Ho7s3nKQyhRy49Rz+VPVmC4B+ledWuq+JRqly9xHZmxRE+zbJiZCctv3ZHXGz256k5rctvHTSamunf2dK919n89vLdSNvIJ9eq44/vL68TZlRfN/w50s2+O3uGjO6fYdvscHApNIaJdPgWA5TaCfXPfPvnNV7fU45m8t98M//ADxlwGH09R9KXSf3LXNqygtHKWU+qtlgfzyPwqTXW1i9I37tuvSuX+HJP2K8IHH2qX/0M108nzIwx2zx0rkvADbdOvMf8/M3Hr85zWtP7fp+qMPtHZyDJUZ56/WoZmjZGikbYZFPUdsc1Qm1eP7R5UTSTydSkIyV9ieg/H0qvcre3UZLCGzHJx9+QD+QP59ayNLPqX0mlS3LPkHOE6HI7E13fwdXbpOs8sc6kx+Y88wQmvLobezGnW8wlMcjDd5u87yPc9/p+lep/B+FYdJ1hFZnA1EncxyTmCE16+W/xX6fqZTtbRnf14D+0d+xP8Nv2ptc0jVvHMWqyXel27Wtv/Z975C7GbccjacnNe/UV9IYnxH/AMOfv2ff+ffxL/4Nv/sK9X+OH7DPwr+P3hfw/pPiXTbyG70Gyj0/Tda024EN/BAigKhcqyuOM4dWAJJAGTX0LRR5AfPn7N37D/ww/Zc1C91TwraX+peIbyMwy65rlyLi78skEopVURQSBnaoJwMk18IftbeNvhJeftT63pv7Qvwa1PQIoJZBY+LfDV7KsmsWqHFu0kWFSTcmAzq25SAucLx+uNU7/SrPVYRFfWkF5FncI7iNZFz64I60uqYdLH5S/sM+EtF+K37dtz8Rvhb4NvPDHwg8N6W1naS3MHlq0n2ZYApOW3SuzvIfmY4GWOTX2H8f/wDgnR8If2hvF0nivVoNY8N+JZyDd6l4bu0t3u8LtBkV45EJxj5goY4GSa+nLW1hs7eOCCJIIYxtSONQqqPQAdKn603bQNTyf4D/ALMngD9nDwXd+GfBGkvY2t8d97dzymW6u32lQ0kh64BOAAFGTgDJqD9nP9l3wR+y3oWr6R4IS/Sz1S5W7uP7QuvPbzAu0YOBgYr2CijrcDxz4Ifss+B/2ffEnjHXPCkeoJf+K7gXWpfbLrzlLh5H+QYG0Zlb9K8l8Wf8EtfgX4u+I0/i2TTtX0xbqVprzQtNvvI065YkltyBN6gk52o6r7V9edxS0uwHi/wN/ZN+Hv7OvijxdrvgmxudOuPE0iveWzTA28QV3dUhjCgIoMjAD0wO1e0UUUwCiiigAooooAKKKKACiiigAooooAKKKKACiiigAooooAKKKKACiiigBK/Ff49/ETRvCfirxjfTaJdX5j128id4ZgE/4+nVmztOMc/jxX7UHtX8+XxyuNMi+MXjOIakkgXxNq8dzAUZioe7dsleBhSM/nWFR2sTJpK7O78OfE7wbrMd7uvLqxMZBkhuFAGzorjnGD7evNY/jL41aH4S1e0tdKlkupHkC3jCMqYYzg7uPvHnpXjN94J06a3XGoQ2l5GD5vmufmHIUYI4PHT8qWw8IWtvBIW1JpblY90yQNghf68dq55Tg1qc/tuXXqfVGm+L7HUGkhtdd06+fbh414IB55B5FbukWeo+ZdT2EtpAix+Y/kyq+7A4O3jJHvXxLZ+FZ49SW5srma3MWJCzZjZFPTntkA/TivqT9n7VWu9AfS7i7S41mzG+d4yCzwsPkLHHIx7ms5ezprmSOqlUlXnyqR0N94mh+HRW+1Z4dJt7oiGKV1yrNt7jJ54FJa/Hy08QXB07T/ENubpQpGIQucgHo3X8K8v+MHxa8MfFLwbFp5aexbT74Rss0I3OwVsMSCSFJyM+wrz3Tfg7P4shXUdFkWaNcRlrZw/lFcc5GDu6damThNXqKwSnKjLkg7ryPqXSfihq95JPbre2mqNbyiORI5CuGA784B6cYrodL8aQ6ndQRa1oMMpRsrNcKHK/jgHGfY18ZzeItS+FvjC81O0nbU7m4lMV7FPAQrY5OGOfmyOo9a9M8B/FDWvGHiIT3FusOi3FuPKhWYb43Xrwc7gTu4xWMsPTkuZMccRKVtT6F1r4Q+FtX1DVdQupGtJtW+VXkHmRqcYI47fX2rF1z4M6P4Rhtb3R3uNW1HT5hObNpdxljICsFU98DI7HHUVS0vVrua3mhS8LWspyiqCrDjB4JIz15G2tjTbx7VlIfE29VEjDEmwdsk/N9M1zSozWqd0dylSk9Y2Z4lrngrUvB/8AaF+0m6PT3Fy1sIg03lMBvUepyQevBrkrPxB/oMAsraa8JjEcUcgyyuz/ADnqcNsJx+tfdOl/2ZrGmRvcxW98WAt5o4wSVDMMsycfKOufrXkvjz9n2LXvD97N4c8uzulkee1OwRl3BJLgE/KASeR6880o1eXSSMqmFaV4O5e+GMMfwy+H+y6lnvbOxtmuESYfvY0xv2qT+PHSug8G+KLf4oaXb6vpzzJpciMGsp4THOsgbIY4PA4PTg5r5n1rWPHln/ZkOq3stkps3guLVXLK6AsnngnoRkHr2rZ8FfGLWGgOgXUK6TNeQPai+hiK+ROFIEu8HGDlcY5DUnSbTd7s3hiYKSp7JHQa140u/DOu6dr+l3Wp6hBe3lyb+yeFGkQI5AXkfdGeMHoFqxffGxddTSp9OjitWSSW41OwufmmFvGDuZQO44Yev51f8B+FNR+I3h60svGVmY722kmUX9syxSEFcByQOrDr7isyH4Q6voPiK50yCxWawvla3j1XYqvboUIJGO5OOvFL3NpboFKvD3qfwyLvgr4uW3irxdd6ZNYnTtFktZHh1a5x5b4BySOw/wAK7q6sU0/Q7KBNRinVrWOKC+twVjfCDayZ/MfSvDvid8KE8EzNBbXa6Fo0UkWL4Dcwmk7bgflUlQcH1Nej6/bvcWegxXOoM/k2cO1Yvtao7bB8yiJCgPriuvD04yn7mxzVq1Rxcai1T/M9V8E+D2GnprN5ew3l7KPtF/tkz5coULgDHCkKD6da85+OGqeJdQutWg0vUbjRNH0zTftNxdLF8srM6hSjYySM4wOuTWpousw+G/Ciwxz3zalLOZmb7NduNmcAZZM5z61patqEvjjwbe6XKZrIaqrRLfNE8boy45YMBwMdx+NddatX9n7K2hnTp0786dmeA+N/BrW+j3niS4nlSbU7r/RIY4NuzEK75RvH3FzHyMfePpiuh0exs/hv4Fk1bX1vNZn1C9hKiNfMe1lIbLKP9o7ScDrXZeHfhxrOsLqdrrGrNrdn5CxWrGbbNH+7VHKqegYKM4HXnnNYHg+6vvGHij+w10If8I5Cr2rSaomWS5ikAVg2edyAAcdTXlNv4X0OuNOPNzrr+fmdnDoviB/hTpOoXLz2mt6VK8iK6puihlP3RgYOARzjoprKs9Q0nTPDN0t/FLdQwNHFcQqxR5JmAkO1iOoBznnpivX9c8Stpnh+w0d0jnvb4siR7MhUB+Zjntgj9a8s8WyWnizx1p3hy5uvs1pGCryRgD96VzjnqeFX6itaN5JKW25tW9x3i9djnPCfj240m8GpG5MgnkkN7/aBZ2kRE/cLG6gkNnKnIxgrXTaFZnzIta1PTpPtl0xulnhkjeCRZPmVdo+6Rk+/txXKePPAbaDqlnpdrMt0GjMg8sEOqjqzLjjv37V2elW9r4f0mysncIHKvLznLEcL7HHH412TcLXXU8+MZ3tLocZ8driNfCElmRCdQ1JGgPybpfLbDFU9CQgNfPtxoltofgO01ODTZ4LiS7+yhRhidqkgNjn5skHHr0r0z42alJfaxJay20s7pH/aFvMpx+8jJURDAHUc8/3a47wv4bm1DwjrqSH7PYRt9ot5pJCXjk24kIyMqcYx7iuanLS76nPWd6nL2Whz+v3FzJdjyrD7Db2MaQs3mEyzMyKfkPTjjHHQdqv+K7STdompCLyWv4V3rLGCyOvHXHIGM46nNV9J8O32oRwmziLKXENldNGS2MHLZ5BJwM5HFe+2fw5XXtJ0j+2brC6dFia9b91EZMc4x34/hqnJJpGUKbrKTt2PNPhb4b8Qw+NmuV2x2v2Y+fboSPNB+6cdMhiP1r2C8+Gmj215cazr0kdsLpAklvINzuAMZCjnOPwrWsvEUNhMYdBVWuTH5b6rcrjYvcIvb+dcH448c6b4NuIZNQE+oXU8ckqzZzxGu5uGIHToM84q40ZTd5HXzQpx5dyx8RvixpngfRI4fIk07TLj92oVA11dhcEgnoq9OOB9ah+H3xE8JeKpLyQXEiwW0aTra42yTZJGMn0I59MjrmvLG8Caj8StW1HW7K4m1K2kHn2Ul7GCgU/wjkgEEkEY6jNeleAPh3LYaZFY3GnW+nzr/wAfJhUktk52qep/Crc1FONMxi5VJ6rQy/G3gjRZNTvNW064j0tmt57wafMcm6YfMRwMntn1rlvCPi60t9HTw/NpjTanNqSmWNbTDfZnIBZMZXcMjr1Ge9dB8fvO0zWZfDc1vaoYbOC/hufNIeIq2XiKg8jaPrkHrXG6TZ6L4uu/tekXdwuvTRGdxYu2+GTywRhcjd83GMjGKxlG6vIpL2c2kl5nu/g2bSPhD8SNZ0K+814bqD+1obhSyRxRRg/I2OCQFY8g8A12ei6VaWXiyXxnc2VtbKl2Gtr6DMwuo2UEMR0B25GcnIrzvRfFS6lpXh37YNJmuNRlfTdXlvLkm4+clWVMH5S2c7f9rFaXxi8daZ4E8DaT4MuLO6tv7SjPlzaeNnkeXgKep5KjHXjIrg5HKSXU9e8fZ94x1Xz2R9EeCdW0/wATQ6w9mQt45MzWkwBR8nO4DoM/oa/PCx8ZS/C34na4to01za3l7LDqHmIY0UeYfmXb0Iyal8OfF/xHofjD+3I9WvEnjWRbXTbYDMsLYBVzg8kAN35HGK9lvPgzp3xA+Hw8Qabc+Tc3NwrTRXGcKHXcMc9c546ZFdiXsdJapnBUqSr2lSWsR3xO1bVdU8OyvpuutYzrNA8bwTZGxRuzgDOWz0yQQBXr/gm31XxPqFvb2akqyqZLiQcKDjk15Z8K/g7B4c1a2tTqU1xJdBLVx1QKHyp/AHH04r63+06P8N9FisrKaMTTlivA3zEDBwTyf6ZrLkhLbZHRGVRO8tLnN6t8M1ha3la8tbyOznS6CzQsoWRc4bhj6ntXB+MrWHQfDfh7w+qDWbkCSSO/1TLylDIdoBJ6+mfQV0E2oWfijxRDeT+INU02+0WeXzbKNGSFkI2OSGGJADtzjONwrxj4rfD/AMXeHLjXNes9aki8OaSA9otrKGfY7qW2q4KqVct1wxznOBWlNwuo7E1ueMW7DfEnhca1Jqol8q5t7Ay+ddW+JYZBmMs4z1A81FwBxnpxWtq2mwaLPNd3+jywXFvDFDE8yFVtQ8TLg5X+Ntrjcc4Uj3rxXxD4q1u802BbnUtYurTbMoDwwwqlxuBBb9ztxuChmHUkDJwBXufg+H4gavqVxpPimG4urlb+3lhnnUHiOJlRXaNQhG085BOT1NehzQau0ebTbk7Qvqc3rGt6Va6RcWEWmGPR722RbOBFJMSAqvmKwADHepz2+bHYV10trqOm6rHd6jLb6Rai1ile9tYw0kZTCpGVjBKsQ469cg81oTfBe88Q32oQvp0arYqI8XU8iwY3iQBNxwQCF6egFQ+ItEu7WR49S8ZaTYWzBcw/aS5YBAFBjj7jG3n0GMim5wS8jR3T949b/ZP0tNH+PWl2W5pXtpbhVmaNf3iNaSn73UHpxnHNfoT2r87P2StY8KTftD6Nb6FJdT3EsUzHzQxjjCW0wYoxIyWLDOV7DpX6J1vRkpQuh8ylseGaIZGl1gMF2f2xqQXHX/j8m61auIMrj1rKsNYjsbjU4rgNGJNb1FEf+Ek3s2Mnt2FbM0rySKBtCDqO9fKVv4kvVnRExNL05re4uCVYAttBZs7h1yB261avtHaTE8DeVdqMK244Psw7j+WeK0lXHIFZeoXX9krPcPlYT87SMcgYHT/PrXOaRvf3TC1TxjBYRxJ5TyXcmR5CDcysOoP0Pes7/hGbzxdbztqryW1rIMfZ4jgkY9exrN8Hx3XiDxJNq7/LaqziN3HL7sc/TAFeoQ5hKxgBsDJboM+1WpuL90KktXCG3Xz7/I5EfD+JZo9styseS5YTAFSQRgYHTB+nAPUZq3beFPst1HI97deTE7OkKyna27PDccgZ4HQYHpXSs2PvYpjso78DmjmexFkcjJocel2nlzavqAA2n/W5bA7E+neqcvhvUtRt420+/urdMfK8sm3IKqN2AM8Fdw6csa7FtNgu5PNljWXnK7h0qe4uI7SJmcgADOKOZia7mbodudJ07y7u9lvXz/rpQecADA/L8zU7arZ+Ysf2gKxGduCM/wCc1yrX2reLbpktRJp+nqxVriRQJDxyFUj+daeneD7TT5knXdJKAQ8kh3M+euSahslX6GzcWMF3CyMu5HHOP55rJ8mG3k8m9UMjNhbrbtJ54D+/PXoc9jWgAIZF8u6BiTpBkfTGfQelSTfZVVpJpY2QIVO4gjHfNBuuzRlaxoNleW8MDx8K2V78Zzt+lcvcaW2iXSmCJJ5FBkO4jknv0GOcdPz4rbuLqOCTbBKLqxztKKC7RjPOD3X29q0rmJJbUbFDFl4KEc+h56//AF6DOcLa2OM1bUAtqqMPNuihaVY0O3cAOcfTbXLlGETrFsJdo/nU8vj5j04PXqfXmujmtJGkkjjXLAFWnPIU4+YZB9Panw6JJeWZuUjjUxHb8xAEhHcc46ce+faha6HNy9SHT752+ybIyCqk8phW3E/McHk4CCr3iTVLq9tPIRUt2AxIN2XC4x+HOffitLTLWGxWSIhZUe3jfanQEE9/XJ/U1g36mfVJruSTaZhi3iU8FVGCcdgeufcetDNKiaRlySW82mpFKoDECQqON2dwUdMdjWpGsfmbnRzEqgLtwowPc45x/P3qlHYvHJBFORlnSRWPGSpGV4HStzxDtuGEI/cRhgdqx5Knr3HHH9MUkYpdTLjvvs+oQLbYWynjZCZOAh4Kgfqf07Uapp7syQrOiwf6yRlyhVQRgk59azNQuxNfC3EaFbc+bHFjkv2Y9zjI6jrn3zufaJr61klMPlxrmMydABkenPX88dqcu43YwmSK1vgiPG80hwUIyyIB+mBx9TW7HYsbWVvKKqRzJkA+3Q+lc1r1n9ja1vwsey3k2MVAH7s9WySMc+tauoTBLWJ1mkZWIwQwwQASCPwGfTihrRNGZE0ka2YEcrnjcrueTg8EZPsfw9qnuoDc29tJA2wbVD4ORkYBP48/Wn3CM8ZCiMljk7TnHAAAHNWYkDwkMFjXbkK5JzgZ/wAipBEdvavb28Uqskmd2GIIOD3x7cipVuI7hoYNmJioAViPl54z2zirNrcWaabKhKoM4PI4JPqfcmseGWSSaSGBC0z/ACr5ZO2MnPOfp6fTig1jroHjTxIlr9it1tbi8MsyQn7KgO0MC5ZskfKFU9Ofaud/4WVayajpRhlkXTpIHeaOSylV9xAMbeYSAqgK+QQSdy9BmugaOWxhMcJzMDht3Vs8ck9fr7U6O8kEK4LEyNhTg4wB2H1H5VfNHqjOcrvQzG+JmiizjuTLcC3ktpblZDbvgqmzcoB5L4fO0An5WyBim6b8VtLuILeRFvIJJkRxG1tJuXcSMcDkgqeK6Fkis40LS5lcgAEnA/CnrfC3beF3lDlto4quaHb8TMteA/Glj480tmeFtkJwFuodrZIzgbuvUciofFV9rXhvW7O80TybmylUW01tIksmxslzIzAERoEVgCSBuIGckU5lS+urcWoOFUxOvAA4JyT+I/WjWo7jSI4ZHlUb8gkDpjHI/HFLmSd0jqjVlFW3Q7wXqPjbXI3udZbRrO1ZGCx2okklEm443ZbaBtxwCeSeam+H+nR3tndPPJJKBcy5VWKr989gf50WGsQrDfEy4LMuF3Y+fABJz64x+dYHhHxHLpWnskUTSF55FVVHfcT/AEFaxlfmdrafqi/aKMrI9RhjigxEoSCMfdVMDArDvvGml2shtBdR+bgA4+ZgCQAT9Sw61kSR6o19FG/lmWUFyoboD1zx6/nWV/wiNrp85ZJFZicyKm0EJ0wDn8/w7cVgmupEpyfQq3HiS1kaAxzXEcTl3jYoRkJ1B44655r339n24W68I6kyNIwGpyJmYYbKxRKcj6ivH9N0G+a18+CWPy3XgXAycfh785r2L9n/AD/wiep7tu7+05M7emfKizXrZbb2rt2Mopo9Qooor6UsKKKKACiiigAooooAKKK5nwT8RvDPxIsb288L63Z67bWN5JYXMllKHENxHjfE/owyOD6igDpqKw/DPjLQ/GP9q/2JqdvqX9l38ul3v2ds/Z7qLHmQt6MuRke9VfCfxG8MeOr7XLLw/rdnq91od42n6nDayh2tLgdY3HY9fyPpQB01FYWkeNND1zxBruhafqdvd6vobQpqVnE2ZLRpY/MiDjtuT5h7U6y8ZaJqHirUvDdtqVvNrumwQ3N5YK372CKXd5TsOwbY+P8AdNAG3RRRQAUUUUAFFFFABRRRQAUUUUAFFFFABRRRQAUUUUAFFFFABRRRQA2vwB+MGk2EXxy+I3nyNBNqGu6hEJZh8mftcnAwfvYIIB9K/f6v5+/jJotxH8d/Hs0awSm48TagyRXMjLEXW5kwR0BODzXNW2MaltLnG2+n2uk6sh8QXN3Oqu0QmVQ+2MHK715yM8jr06cU2zt18xhpsazWhk8yLz4yZYyMHOF5IZTwD0wK9X+Jem6HpMNnaQWaQ69NYiYfMGDZYAgE9SBu/Q+tefahb3cOi6Sr6cka3SzQ741YlXzwSw6DGPxHbtwKSkrkVKbpu0tTobvRdF1/QLvTre6t59XhRp3tlfJuAOwIOfvDp1HcVX+AevNpXxGRbvSprCa8gax+0tKTHkAbVUEdDt9a56xstMmurN9MSb+04CJHmX5Vm38P9/6Ec+oxXV6x4JQeLNF0L+0J4NZWNb+KQPhWAJwRj+JdrelTK3K4vqaUm4zjKEdjJ+Inw9ufBvifUJrexlewjZphPlcBSc7yCPmHbr61xtu2r6NcXg0S+lS+m2zlraQ5Zgw5OML0JG0ZxX0n+0JYz3fhnSZbFIG1BrhVlaQAs0JRgVK9xk1534e8I2EfhDxDFdRXLwWSSSK33THs5ZABgnIOQee9KnU9xXNK1FwrNRfmeZ61feJLy4OpzyxXS3ALfZZtpTfgAqAP4h1xXoPwp+Hukaslj4qimfTTbMzTxyOSIpEzvB46EH8iK5m8sZtYjluNPihNrDslSMyYdCwBy4DEgnpz+nIqhqniTX/Duy00+D7Pplyjx3Fqo3K5kG05PdsAEH3rSV5LlWhzU3GM7zPqX4d/FrRvEmiySaaF1C2tneN7OVF684IBGQDnOfer+oX0Oq2MFxp1jJZ3Tf623DmSNuOQpIGSPTj6V8bpDqPhfXLPUfDZ8lNi70jc/OQfmBHXGcgd6+jZvGn9n+D31PUGmVQkc58hcy/NjGV4Bxn61yypum1yPRnpQrLERs9Ghvib4uW3gOfTxd/aYPtLsu5ULIm3G4nnIAyOleleH/ildzWUV5Ddh4JE3w4Akt2JBwxH48/5NfO/j/4kaTa32m/2xE+rxsI3eEjbKkMg3E8jJ4A4P6V6b4K0PQtHS5ay1KSK11FkubVMfuolKjhe2D16dR2rSXLKCdSPzMqdSop8qdj3i8l8G/FCCSz1G1tbMtD5Md3lVIBwMA/wnc3ArwP4jfs66npN5eTaXG17o9ykcSSPKWwEPD8YAOTjPsO9dXfaNJYxrPlZEJwtxZncPqQOR+tbXhXxpqeh3khM09/avDsMKHdGijktsxwfU/nWEKbWtJ3XY66tpe7UjZ90eN+A/i9qPgXS9XbxDdXep2yTFIrjywfLkCnMR6HqB19fxr0b4d6k3xS8F3elajd6jbaU/l3cWpXUgErjzDJwQcqFIA/CptY+GGkeMtTtLvQL1rG9e7WXULK8ZfJnUj5mQnPPQY68Vz3/AAjfiPwz8YE0uSGey0maTFubZiIiq7iiso4wQSCcc8elEuWV1syqcqkLKWsdvvKPxI8O283xSjdGmk0t4YGvpZJCVmYDEcgA4+TByf8AaroPEWkWd/Y6RfXRWzuPIjVraeyiRlKKoOfNlXr1wOgNdXrHgi/n1DTYdRnMmmteRzW8UcLFrdlX7rP3Q/P145A9qTxt400zQ723uHtTK8syW/neUJbVpTkHaxGM4TkY5x2qqGIcJJrUVbDp8zk7XONWOxksN7S2vl2+IziG1Oclm/5+cCqP9r6PeQw24a13QHyyTbQH7xduMXGB6frWpP4utPEXnX2lSNOGuPIlit0jght5FGChBic7s+nBz1pLqRLUhZpNs/lqwWGbzN4JJydtqRnmvcp1Y1F59jypQcG7G1p3iixi8NuE8yS+t5AonjmtkVtxYgYExxgDHJrs/C+uah/ZdtcNYxzWMz742fYTuDdd6EjOR3JrzNtR2WUSsxjXZ8iplmk+duWzaZzyR9BUi+KtTazhsV1C7srYR+ZEqysiMRISS3+ijaeuPpWNTDRknY2p15Rep6D4muLq68STaxbJbw3kUcMMFjfOUVI93707sYzjcR/vVwukaloNh4g8Q3+oyoYo8vHPfKANuSWbkYz0p/j7xPqN74V1a01FrTRXuQI7CaCUu1uz8qc4BGccdBzXzb4X8M3XirxJaWV3rF1eSXzfYJZWV2jn3gLjcTjAwDnHbNccVGzXy0NZ13CUevqfQni7xppOiaLqOuaFCb/UbVEuJI7OTmRW+6Hwc7DnPbOM9q8f8R/FbxDqHjUXemWUF/o4WErp7E71yAzEns3zFeeOOlaOvfC/U/h/ewaQbCXTF1aZrRNUuLsMohhjSYFirEKpDDGSOjcDBr0TQ/2edc02ymsrW4Wa/DeXvLb/AJ9pPUnJOSOPfBGTQ6bgrKJjKrUqSutDm9WbRfEOuaRYy6rHaX0EiXkSLIB5i8jGTwehGB1FZvhXwP4ruPF2p3sF8l1oFw0kf2dX2qqnO1s9FIyOe4rtfh/8A7Twfpdu+pWMuuahbOXt4Qy/u9xAUF84GWPH1PNdf4g8N+KrmyhVrBbeFjIsGnWrBItyHBDMOOMHk54GRmlClPorIlvnfPJWMHRrfTPCdvFZ2rtrV6mcKOIEJ65PVj+VcjrHxU0qbxVaaNqeofar6QshjSRYre2IBIDE/KOmMcdRmue8G2HjPWtei1x1CeGmdWNv9ojTZC6swLAkbiACcrn7pyeDTPEf7PnivUNFkv5rW3u53YPc7LiFiuF+WRjnByo5AJI98g10KmqeyFKo3HTY9z+Htx4d1bw9Y6tG39pNNGJPs8XAj5wVY/3geMCvHm+FeoeIPjdri3Vml9pd/I0onlBHkxkYAAIwOSRtHTpk123wV8HeJ/BenyWGo6dbxl5hJEsV2j5J3h4yoPy48lvz617XaW1/czJJZWomxlWdmTOV3ZB5zkbG59vcZznGq20tLm3LCSjfY8+vrPRvh34XjtIGt9K0m3DInmMEZ9uWY4zkk8nArCtfiFqHhu6LyaFqlvqlxCJrCza23Szwn70seCdzBTkqcFe/WvV5PhHB4q+IVrf63bLNbaHbrNBYvIGQXLOw3EZwSu3HPHIOcV6NNpc7PYtJZSM0o3RbUy2D/wCg5x3x1Ga5ZVJU0o8rO2nTU/e5rdj4/wBNWy+JLy39rLImrJnal+ojkfcpUMMn515PXHI6Vznh/wCFt38Mda1DxHq8U72cBASSMhZCrtsJ+UZJAcknPOK+mPHXwet7rXoNd0bRGW5WTNylu3KOWCrMsR+QkMwLDAJxnOVIPl154b8bWWn6je3skuuyRoZrS0vv3cd5CcMx2YG11IyAwyAOnXCXNJXSsmZ1YQg1Jas85+Bnwr8P3EOvanq98IrKJ45GmlYYX52Kkk9M988giqHxIvfFvjbxtcTxaRb6jY2N20ViqZbEQPDAdy2M7h647V7n8P8Awnpfg3wHd/2oFggu1El3HqMsOwKWCBGZWOSWIAzydwrF+KHh7xTeeMvCepeGbeCw0uxkyZlvERJonjG5CoYAkBWHXgkdzir5KnPdx+8y932KjzW11PEfCet6J4e+JmmaLfRzTu0kiXV3dAKYJDkCIjAyMjHP94Yr6B1XVrO48H+KtPinSzt59LkktriNSfJuEyY2GOc5GMjua8a8a/BXxRrGp65qP2SNiJVvD5ciiSUbmHAGdwUxk9RgKOopPhL4Z8f2fhJtQ06Cy16yumMkFjcTqMKJgGjILAhXBcYyduAeMjNyw8pcsktSKNdQUqaVvM2/2af2iNH0PxJpWmeNre4bVN/kJdTMBAZsjaztn0x7ZNfQPx28BTfFXxl4N1DS9b8uXSLhph9njKLltpYbuhGEwRx1P0r5gb4C3vj7xRqDDSE0ayku3FktveJKzDIyGKlhlcDkcV9Z2/wrT/hGYY9V+2RXtxpv9lSTeeQWj5w4QEZY4Jx1O08UTjbZNF0ZSrJ8/Q818TfELV9F8O6RZ6bdad4gvzrdzHri2ZVmVGMgdQwOUYbhjn9OKi8X62muaHq0E17cyWd7bsl3HMzARYIbdhSDgFWz2PPrXneh/sp+JfDPihb+y1Ga00dL/wAuSSO6DeYF3fO/ONrDKnPIJGa6LxxY+Lmikt9G0wajDfWoQst7HEVWUYYqpOSw5HI4PTPOOf6vLmXIdSxDlBup6WLXw9+H/h3xc9xPttbmwjjQ6fcfappIUb5TIpRZQACVU7fpkcV9F3Ut3pvhdidREOy7ilVrRSilDMPlAyTkg8+vNeD/AAX+F9x8NfD99qFs1xMNTliWWN2RktGDMrsysVA2kEMMg8Y64Feo+L11fV28LWel2P2oC8ivL9YpSu2JSFI2gk9XDc8cDvUclTmvq0U5U40LJWkz58+IOqa3rniTUWmuru0eS4kaSylnLeRz909q5STTWtYy9xcspLYAXOT69q9X8U+AfEt/46167i09TBLI1yonmVC4ZS4UDOSwUcjt3xkVk+IvBt9oun/a9Y0zyFG0ZWVWCsSwC8E5YbGJA6DB7iplTqXba0PkKkZc0mzv/wBgJFT9qHQMOX/0W75xj/l3ev1gr8rv2F2QftR+HEjO9Psl4wfHHNu/FfqjXs4P+F8z0MH/AA/mfP7bY7fWpiV/datqTjd6/bJsVNKlxdJb3dvOTwG8l+Aw7j6/WsafS73ULzVxHKEgOrakCpH3j9tlIz7ZzWxfWk62MBj5ni5G3Cjpg181W/iS9WeqtiyL65mQNDHHlWw6M/QfUVynirVG1LStTguvlEccgWNX6gZwx5Oe30rqdM1a1vo12TR+YwGY9w3A4zgj1wD+VYfi5bSHTZ5oyhE2Vby+S5wRj+dRHc2pP316i/DmCT/hHrJbl/MIXg5zn64rq96yHK8j1rkfAMjx+GVWRf3i5WPcSAeM9QOBmrfhW/1m6hu31hLW1fzWMNrb/MYYwzBQ75IYkBTxjBJHalKPK5JdG/zOeGxq6jfRW91aW7uyyTsdgCMQcDnJAwOo64qzHGki7sZI4NYHiTU4Ut4il4wlSRW227pvb2+Y4x+P+FXLXVLa1hjE1yrysoOAdzHPsM1NtDazLt7eDT4WkUZwORzWT9l+0Mt/qFz+5X51Td8g44Jz9en0qxeXEt1GQlhNLGecyAIPyJz+lV44lVUe+k3TAEqBgxx9uB6jjk0w5base2uJ9yzt2l54dwUTr24yfwFY2oa/uvks3c3l03P2SIhU6dODk/iT9KsXui3+qQbpLwwwFfuwp5bYzxzzj3rD0nwvFocj3BBS4P3FOcD2B/Ks72MpVJLbQ7iLT7X7Gsktjbq+zmMIuAcdKyVniaYNHYw+Tu/1hiGB6YOPrUcOoNGI1vHIR/nPXb0PBPrWhb6vbNIYjuAGAMqQP5cUXHzOXUeskvKjC7h6YxxxVGwZbCRoXAFtI/7qQdFLc7D6e35Vu+WjDeDxTfsMUlqY3jDLIPnVuc/WmaJ9DMvtNjaGUbcq/UKORxXK6nq1hbrFm/tord5/sUeZePPBbdGf9rggj2Nda27Tf3Mzs9qxwk5OSn+y3t6N+frWVP8ADXQZ44o3sWPk3P2xMTOCJ9hQS5BzuCk89c89ea6KNb2EubrZr71YzqUVNWewy1vLLT70wSXNugcRWpbpuk3Ou0f7W7j61ialLoUN1Ncte2sLMRbJC0pTMjAuFJzzuVe3XHet268L2c2uWU7RSboJJZ4ytw64mJySQD6M4wePmPHNWZvAuh3VitrNZebD1CyyM+0bXUKMk4UCRwF6DPAFY+6XON7GLp9vaTXjhr6O4mWFZzbwHaFRx8pOOQCFP15qa8tZNQm8q2yjqhMrSNtDKMdePetCz8N6Xp2ty3lum26lh8h18wncihQMjPbaB7ZPqc3dQhhhs5XGBkH5QcE+o9+KIyjF6q//AAxk43jY4jT9NNx9qkSdoeObhkB2jGAfwHA9a2NBtI7PSjAHMpgfDY4565+vT86uf2bFY6BKCAd/zbGTKk8YGPy4qhpax6LPPaw7QNoeQJ3bJ3ceuR3qbaEqKRzGvWMNrNKpjwrYijt2YhXdjkjB64BHJ459qwmmvE+06ddGF7mMKY3jX5WBJO0Z7gKwx6ZNd/qGnQardRTzSmC6iKjKg4xzz7Eg/rWT4k8Ax6hpaTGRopYyrmeMZfg9F+vTjnmumpRnSdprR7Pp6o51apdxZmaXfzTQuYhNJn5jxwNv4Y/yfpVhmvo7cuYZC/mjETYyOMkAen+TXReF9LOn6XexzIAJsPEjDGCVAOR68Z/GotYyunxtC33FYtMSFDnAzj+X4Vy2NHCy1ObNy1jFIzENPO5VIycgYJ5OfY/p3p2m3lvaKbi7uY4YpP3hmkk8vnsBn2/lVldPiNrJdjyd0khIVeWA5wD6ZyD+NV9QsbTVLe4s9Qs4by1kbzWhkXauFIIPY5znn29KFa+onaPumzPqGlXiQzW17ZTCQbl2yqdwGQcc/NyDk1Q1bWNPgurRUiuGFySBNHGzxRFV3YZuiZwQMnk8CseL4c+FrzzSdMSOWaRJ3ZSVOVJI4z6nOPpW/Y/DXw9cTJc2ujWsVzA4kRwxByGDZxn1VfyFX+77v7hbjJPOfy5I7ZE4z5jZXHv196wPEGoX8VvIII457tXULCrcH5hnLH0BJ4HtXQ6lJdQuQfMeQ5+Vydo57+lVre1WMRh2d5cYwoyOO5OMk1mtDE57Qda8RWs0stxpcEUcZDRKboEHnGWwvB2ndx3rcsdavdcvpo9R0uC0XAeOaO4DtJ1DDGBjGRzUjeX5i/u2kYk42gev1qRjbRxZkZIHYHAYnt6np+FPmv0Hd7FC4ae21EptWWN0AZOcYBALEY+g/CsvQbyOO1Aeb7OsVy0rNxwvPPNWGaGO5Lm4WAq5DOik4Uc4A7Z96yNHib7HLdTHZDHc71jZguSG6kg9CCcg+npW9P7V+36o293m5XudhrPiC4mt41thIlkGx9pVQzP3zk9egPoQT6VU0aBdY3RWeI7RC0bSZ3Yyc/j3wcnmqukxt4nWK9muvIsFmCLC8eDI2SApUn5QCM85yD+A6pfs1r/o9uYra1j+WOKLCrgd8ev9Kyl2IfdjIbiXw+ioJ5HgI2hWKBB78nP617Z8AriK68J6jLAS0TagxBIA/wCWMWenvmvn24b+051ht445y2TkHBbGep4wOB+dfQH7PqunhC/WRVVxqDBlToD5MVeplv8AFfp+oRueoUUUV9MaBSHgUtIwDAgjIoA+R9D/AGzLfVv2pJ/CQnjbwdMBpVpcKAQ16rH97u/usxMY7cKa+tucVmr4Z0hWDDS7IMOQRbpn+VafGa9TH4jDYh03hqXJaKT1vdrr8zgwlGvR5/bT5ru60tZdhaWiivLO8Svzc/Z5kuv2adDtfjLamaTwF4i8RarpHjq1BLLZsuqXMdpqijnATIikxgbCpwSM1+kdeXfC74FaX8PvhPfeANRmXxNpF9c6jNdLdW4RZo7y4lmeJk3HgCUrnPOM8VOt7ofQ+efhP8XrH4N/A/8Aab8eNJHcR6d8Q/EE9mqHetxO5hW3Rcdd8joOPWvK/wBln4peBfhX8afhhpuheILzVLjxvoZ0XxZJeaVe2SnXfNku4rnzLiFFlaSSe5hwCTjZ2r3/AOHf7Bul/D3wbovg6Hxde33hbT/Gx8Yy2NxajzLvYii3tJJN5ykbojlsfOVHC17F+0B8Gbb48/De58MTalJod4t1bX9hq8EIllsbqCVZI5kUkcgqR1HDHmq7CPNfgB8v7W37UAPB+2+Hjj2/swc1N8OMP+3J8aNvITwz4eVsdjuvDj8q0/HX7O3ie4+JFx8Qfh38QW8D+KdTsINP1xZtKjvrHVFhBEMrQsylJEDMAwY/KQPXPQfA34Fy/Ce+8UeINc8S3XjTxx4omhm1fXLi3S2V1hQpBDFCnyxxopIAySSSSecA637B0a7nrlFFFABRRRQAUUUUAFFFFABRRRQAUUUUAFFFFABRRRQAUUUUAFFFFACHkV+UurfsIfFzUPjJ4z1668KS3ujahrF1eWjJq1mCQ1wzxuFMoKgoRkEZ4Ffqz3FQ3NxFa28s8zrFDGpd5GOAqgZJJ9MVnOmqisxWV02fkz8WP2DfjH4l1ay1PQvA4F9H9+W41WxAGAABtMxBGM5/CuYh/wCCfv7RH9nTaX/wiUKae29kWTVrJmRvlwQRN7H/AL69q/TL/hsb4Gf9Fb8H/wDg5g/+Ko/4bG+Bn/RW/B//AIOYP/iqyjh4RVgkuZuT6n5w+Hf2A/jnpNrcM/gyP7Q7CZA2p2LIrBlym0zY2lQRn6GrXjr9g/43axrlpruleCpotUs2XyF/tTTo4wv3mU4n/iLMD9a/VHQ/iF4f8UaTa6ro2oLq2l3SeZb31jFJNDMv95HVSrD3BrQ/4SSx/wCnn/wDm/8AiKPq8L3Gvdjyo/OVf2WvjPfeEymrfD9LnVFcskMeqWO0Dd8vzGbghcZ7EivKLr9hf9o1LzxB9j8Iqlhqdyh+zS6xYtsi2sHKnzuCTtr9OvFH7Sfwt8Caw2k+JfH2geHtURFkax1W+S2nCsMqxSQhsEdDjmsn/hsb4Gf9Fb8H/wDg5g/+KqY4aEb2NalSVT4j8vdP/wCCeX7QGlx6lLb+AlF5PGtuPM1qwaOWLzATu/fZ3bRjPOPWr2pfsC/tA31xHv8AhtZPFaq0Nu66zZBmj3NgEmfj5SOnev1W8F/Hn4e/EiS7i8J+L9K8USWgVrhdFnF4YQ2dpcR7toODjPXBrq/+Eksf+nn/AMA5v/iKv2MDmdNOPKz8hrP/AIJ5/HezWxNp4QjsEiz5lt/a1lKud2c5Mo6/TNbWrfsY/tFNrai18AW8ml+WAWbWbEPu9MGbGOlfqL4q+K3hTwLo76t4k1u38PaWjKjX2qbraBWY4VS7gKCT0Gea4z/hsX4Gf9Fb8H/+DmD/AOKqfq9N7lRioXSPzI8Sf8E7/j7rXiQ6ungy1d2gSIx3WpWRC7RwBif6816Ja/sT/GWLSdLtv+EHVXt4BG6rqllsByThf33TmvvP/hsb4Gd/i34P/wDBzB/8VSf8Ni/Azv8AFvwf/wCDmD/4qlLDQkkmLlXM5M+ItK/ZH+Oejvm38Hsq/wB3+1LEj8vOrZvP2Tfi1rCxzt4QutH1FT+8msdUsQsyd0cefyD3r7EP7YvwNP8AzVvwf/4OYP8A4qj/AIbF+Bn/AEVvwf8A+DmD/wCKqPqcL3V0zp9tO3K9j4uH7J/xj/tbP/CEXCxBSRcR6rp4yc9CvnZzjvnHtXT6b8BfjvptusP/AAin2lVyEaa+sWdAewPngj86+q/+Gxvgb/0Vvwf/AODmD/4qj/hsb4Gf9Fb8H/8Ag5g/+KrWWHhJJS1JVSUXdaHzJa/Bj44LdE3Xgx5YeAPK1SyBA7gZm/StnxJ+zP4j8aaDLp2q/D2ZSysUaO6scK5BG7H2jjr2r6BH7Y3wN/6K34P/APBzB/8AFV0/gv44eAviQl0/hLxXpvilLQqLh9Fm+1iEtnaH8vdtzg4z1waweBpXutDVYipaz19T4p8I/sb+MfAuinT7DwVNIHYSzMt7Zosj8ZOPtHHAqrP+y58XZtaW5i8I3VlApyPJ1SyDf+j+nNfoN/wklj3+0/8AgHN/8RR/wklj/wBPX/gHN/8AEU/qcL3uxfWJWUbKyPz2H7JfxMk+1NceC764mbcYZG123wrHOCQLkcZ7DFR6F+yn8X7HVJr298JSTOeUaDVYFPOcghrtgQQT24r9Df8AhJLL/p5/8A5v/iKP+Eksf+nn/wAA5v8A4iuj2XuuPMzHmXMpWR+eXh/9kP4mXFrdt4m8HTanc3UwmYSahYuI8dFX990XOBWrp/7GviHTms/J+H95GLRt6BdQshk+h/f+nFffH/CSWX/Tz/4Bzf8AxFH/AAklj/09f+Ac3/xFc/1OF73ZrGs0rcqZ8Ia9+x/q3iKRXvvhhdXaxyGVY31az79Uz9oHBwBnjp0qr/wzf8T4LK5s7X4ZXEEM8XlvIuvWIdjlTknzM/wngED5jx2r75/4SWy/6ef/AADm/wDiKP8AhJLH/p6/8A5v/iK6Y01FW/r8jJyu7rQ/PuH9mH4k6P8AbZ7P4TvdtI4aG3m12x+QbgSCxlJOACAc9Tkg9KtaT+z58VFs760vvhI0cdxGD+58Qacyv8u0xNkg89d2OvUHnP194i/ae+Evg/WbnR9e+IvhzQ9WtSonsNS1CO3ni3KGXdG5DLlWBGR0INZ//DY3wM/6K34P/wDBzB/8VVOF1YlaH5861+w/8TdctJLST4EW9vvtlhFzH4wttquqbVkMIcKdpyQOPvtnrxr+LP2Jfibqug6TaWXwre3+wlla1i17TkSRWUBsHdhSCNwwpGe3XP3f/wANjfAz/orfg/8A8HMH/wAVSf8ADY3wN7/Fvwf/AODmD/4qhxTM1TSTR8Mw/sp/Fy3vIb63+A1jaagl35nmw+JbFRHERhwmHDZKl9uWwCQSGIBX0a1/Z7+KWl6akcHw4uLi5Rm/eNrdhGWG7IbhzhscZH+FfUP/AA2N8DP+it+D/wDwcwf/ABVH/DY3wM/6K34P/wDBzB/8VSdNN3NI+6rI+Zbf4C/Fez1KG6g8BzgSRkXSnWrIZc5O4ASc846noPxrpdU+EnxNj0PbYeAr+S/xGPL/ALasogCMbm3eaQc88Y9OnOfdf+GxvgZ/0Vvwf/4OYP8A4qj/AIbG+Bn/AEVvwf8A+DmD/wCKrKVCEndm/tpJWR5FL8IfG01qB/whOoRyZYkf2lZEkMuME+f2PIxiua8d/BHx/e6PbWmn/DK61YxmVybjV9PjYkwlNhZpT8rEsCR90NwDivoL/hsb4Gf9Fb8H/wDg5g/+KrfuPjPo9l8ZJPh1cwXFvfroa66uoSFRbNGZJE8oHOfMAhkfGMbVJzwalYaCYnWk1Y/OTR/2I/iRcQ6jp2r/AAMhXSby2hXy4PFNkzpMkgYvuDK2GHBwR044OKy7f9iX4x2trHB/wpK3uEs47i3slk8VWTLEkjhkIDMT8mCeWJJPUcV+gng39qvw54y03Qb5NOvtOi1a9Fmkd68SS24Ml+glmTflEP8AZ0pyf7wHVWx1Mf7QHw5m0KTWY/GOlSabHcLaNMk+4+ayGRVCj5iSgLjA5UFugzXSoJHNyo/OnXP2IfideXU80Hwai+1vki+XxZBESSFGNiygAABhjnIYZORmqmifsT/FnRdettQX4JhZlUxzTWvjK0i8xTkcxg7WIGcEjPIyWIyf1a07ULXV9Ptr2yuI7uyuY1mguIXDpIjAFWUjgggggj1q5+tTyIFFJ8yPy00n9i/4geE/F9jrOi/BB47i0biYeMLVQ4ZWEhKFyMncBjttz1Oa9Cm/Zq+KP2qd4fBtykbFfLDanZlhgc5JuDya/QmisqlCNRJS6G9Ko6N+Xqfll8XP2PPj78QNRs47TQ7q20c2iQXds2rWZDsr7kYDzxgjA7+1cP4f/wCCevxs1C4gg8UeEp5baPKLcQ6zYu6gD5WOZvmweAD0r9hPxpeKlYaCjyq5nP8AeT5mfmTpv7E3xC0zTLHSIvBd8tjaajJfKY9VsgjAjARk8/7rZOVHGRnvXd/Dn9nj4p6P4kvtT1zwjcsxtlt4fJvrHaVEm5cAXHHAGfU199fSjg0Rw0I9WbutJpR6I/NP4xfsm/F7xr4yudT0zwTIYGCqrzanZKzADHTz+K5a3/Yy+OVvH5f/AAhYMbA7guq2Qznt/rq/VajNR9Up3vqefLDwlJze7PgD9k/9l34l/DX48aV4k8Q+Gf7J0W3t7lZJvt1rLhniZVAWORm6kdq+/wCgUhrqp01TjyxNadNU1yxPn/T9PDTavLDPNbSf2xqRYq2VP+mzdVOR+WKtPb6nKpUXFow6ZML5/wDQ6q6fNO0mroECINZ1LDZzn/TZuavwu1urOZDI/OM8D6YFfI1v4kvVncpOxweofB3TrzVLrUZfJ+1S7PN2NKAdqhcY391GD9T6nPKax8Mf+EVuLTUNKextbe3t3ge1WOXc5yDHtzJtBHzAnaSQFGflr1fWNUtNDtWnuX2NIwBPPJ5wP1rm9PDeLtaMzq4soQCqspGTVQqSj70nov6sXzcnvNenmaWj6fP/AMI5CJbg+V5YPlQKUz3OTy35YqpeRW//AAit7ex2gubmBd6Rqx3OR0Ubiev9a6i8U/Z1jQlUPB2A7h6EYqhqFqg0a4l8xnkAEbcnBIYc49a579xU7rlRl6FeXGvaTP8AbNH/ALMjDmIxKjKJVKjLAOqMACWHzKM7cjjFJp9rpLedYx2hhms9qyIrsGx/D8wOWOPf+ddDql3HpcL3VxI32ZV/1aRl2JHPAUEk+wrifD/jrTfGGn22uack0cbyMk1qsKO8mG2KxdSRgAA8E8HHXiq1ldrYXM11Ows7Nmj3RahdIpPAZg//AKECaJNP1Eyki5gmj6hZIiuPxyefwpbSSOCLLbI5W+8FPBPtVmGaSeF03BJMfKSQcn6VmPmfUjF1d2+Eew3pjrBKG/8AQttMuNQtm2/aI5oSpyPMibAP1Ax+tUPEt5d6asNxBmW0DYmCqGYE8ZOWGF9cc1o6VrcWpkqqsjLj5Wxk5GRigOaOzRiCNFundbqGe1dvlzKDtbOACffOMVDeaTJ5yIuUU8BYsDHpXS6hY2c6s9xbRTBQTmRASPofwrH0+DckASa5tZHG4AMWx7ENkflRZEcsXpexqWMEsMKxySeYQNuQuB+Vc7fLHHppP2UzXO6RJJGjLHIY8k/hXRML+2YNut7mNeucxN/UH9Kx723lu9NmsHtLpGmkkbKFcbWYn72fQ0+hpZ8rUWGgWcWq6SkwkuI43yNqyFVI74HTFM8SW+r6Z4a1CLR459QkeAwwxwyrHcR7vl3I7EAlclgCQeMA9KyPEXxAtvh3JYafeRKhltZ7mOO3R5D5cIXeTgdfmX86kvfi9oGmzW4utZ0m2eWRIY1lumUvI6hlQAp97aQcdeRnqKHTm1dRuXGTWjZXl8L+IpriwW08dXTWv7zyzLZRPJt2ABWc8k5ByTz9K7jQ7O+ttLSHU9TGp3kbMXuVgWHcCxKjaCQMKVXrzjPevPb34hQy6osmhxQ6zqTSvFHp1pJtMzBVMjfNgKUVuc46Y5yK9C0/VPtkYRwYp1X95DIcFT6Y/rXJUjUVunyR1OMWrx1RVutMaHUluEcvE5w65OQMHp+NOmuI7eMxwl2aNiPkUn3xXJt418Q3nim+tdH0Kz1zRbO4+yS3EOoRpKkm2IsrAk4K73JGMkBfx3dA/tjW7eabUNJPh+ZZNi28lzHcB1Kq27KHj5twwfTPfFb2UdW/xOFxk9kRzamLyNi9u8JjzmOUc5I6Dn3rlZbKfULhEIaCeZkUhjhdo4A/XOc12WoW0Gk2+6YSSszHdIoxjjksewrDkuLZreREnMqrkRlG+YNnIA9ew9OK6Yzipcyjp21MXGVrXIpJrbT9VtYx5Uq5EcrDgbj6gjqd3r6V07LbQ292Im8vyo87Q3qPfvXmWpfabWaG3aMxuCZWeVslWH8XcZ+hHUV0NnIg0e3uLT95J5580ocgnA759e9Q5yas3p2Mouz21Na8nt7CEuUd7fa37yRm3euST97v+lc0Lh9c02fyF8uHOXZjhm4PAx0Hqa6K4v7WfRvs7yI0iqQQ3IAz0zjnjsPWofD2hnR441csEYBlVjkBiOajzN+R35mc9DpcljYh4IyYdoaRV4ODxyfX29qhnvCu9ns5Ap+XEgxnBA4Hp+nNejSWEPkyZi3grggDkj2zVGaS1NvNLfIEtY32+ZMVAycYxn3IAHc/hRYydJHFQQSS2sEgjVBvByW69Tg/XBrfsNVa1kBezJAyEETcH6knn8alutLe+2Lb/u0UZMbfxL1Bz7nPSsq5a5s32Xtu1ohI2SMQVJz69Km1jJxcNUWb6ZL6ZpETyigy7ScnPUk88D057Vz07X/mlwx+zZxujUsST6dsj3roba1S6uo9z4Mg8vdgE4PB/SrWv6ZNptqoslEsapt+YgFPcdsewoIs5JyONlunti0hMwDNh2ljHC49hkdKw9T1YXUmyJjFGQNrNvCk57DB9OldTZx3F0k5zJMIwzFc5HbHOB/k1ziyR3V3KZIZAIGASNSF5OME56/h7U0VDS7H2Hh+XUIULbUs5JdrNhSW55G0j5geRk8jOayNOt1vIzZGB4tPhZ3dlTlucKi4OQfftXa6bpSXlwnmzeSUH7tW55OMDp6k803wRoMM2iag0bNLOkrlVx1K54H1/nW9KT970/VBCPNNJkekWs+21Zx9nSDJ3TDLFyMZwecgE/zq19hae4mklkDxqMncRkk/h6GrusRrY3IuFdTLMAUkA3cEZ4OOPXmuds/EEN1utbd5TLHJ5cpcYA2gZC+3T/OKw1ZM78zudFopt9Iify4FkQgn5lOV+le4/Ae4juvC2oSxAiNr8kBgQR+4hzkGvHtH1qD7P5E9tHtUBY93WQ9s8dq9s+Daqui6sEVVX+0CcIMDmCHtXrZb/Ffp+pcVpe56FRRRX0xQUUUUAFJS0UAFFFFABRRRQAUUUUAFFFFABRRRQAUUUUAFFFFABRRRQAUUUUAFFFFABRRRQAUUUUAFFFFABRRRQAVn65pv9saLqFgJPKN1byQeZjO3cpXOO+M1oV5N+0R9nXw34ffVo55vCia5btr8UMckgaz2S4EiRgs0fnm3LjBG0Hd8uaAPz6/4ca3v/RZLf/wm2/8Akqj/AIca3v8A0WS3/wDCbb/5Kr9F/gCJh8K9LDpepaGe8bT11ASCcWBupTZhhJ84/wBH8rh/mAxnmvR6APK/gP8ACfWPgj8HvCngRNZstWTQbJbMXzWTxGbBJ3bPMOOvTJrv/L1r/n4sP+/D/wDxdcd8f11CT4Q+JBpguml8qMzrYhzObUSobkR7Pm3mDzcbfmzjHOK8djvlb4M/FOz8EjVINDvLuafw7bW8NxHK2npb2gvvsasA6r5jXWwLjLN8nGKXcDy39rL/AIJhah+1J8Y7zx7J8R7Xw69xaQWv2FdEa4C+Uu3dv+0L1+leN/8ADjW9/wCiyW//AITbf/JVfUDeFvD/AI28Ja9pWj+Hzd+Gda8WQaX4VuLywZl06CW0tzf3Fssy5iRTFdlTjb5oGAQa0o/Dlt4P/aUsRo7Lq1+l5Z6fDot54fl3abpaWCxmeC/bICKQxJBwzO8ZBYghrVg9DI/Yl/YL1P8AY31TxbeQ+ObXxR/b8NtCUfSGtvJ8ppDnInbdnzPbpX1f5etf8/Fh/wB+H/8Ai61K8L/aQbSI9S8KyeL4L658FrHfrcx2cM8yfbjEn2UyLCC3Tz9hIwJCmPm20AQ/tZ/s56t+1F8HLzwHJ4js/DyXF3b3X25NPe4I8p923Z5q9frXw3/w43vf+ix2/wD4Tbf/ACVX2X8QbXXvEn7Guo6fqGp6xB400nwtC2rR2MjJcy3wsVkaKRgNzZZlZghG48EkFlNDx5ataftMWWrQTLrWvm50yztdBvPDkjiGx58+5gvj8qeX5k0hYYGU2MCStG2nmHS58h/8ONb3/oslv/4Tbf8AyVR/w41vf+iyW/8A4Tbf/JVfq9RQB+UP/DjW9/6LJb/+E23/AMlUf8ONb3/oslv/AOE23/yVX6vUUAflD/w41vf+iyW//hNt/wDJVH/DjW9/6LJb/wDhNt/8lV+r1FAH5Q/8ONb3/oslv/4Tbf8AyVX1V+xL+xHqn7G9l4st4fGln4o/t+S2kLPpT23k+UJBjiZs58z26V6l+0eIV0nwhLrEVxN4Mj1+NvEccEckitafZrgR+akYLNF9pNtuGCMdflzXHaXqGl/8M46fYeL21BYomM8EepWl3ciGzkubgaa19FGRI8PlpEHRyPugPjrQB7/5etf8/Fh/34f/AOLo8vWv+fiw/wC/D/8AxdcJ+ze1+3wZ8OpqMdys0InhjluldWuIUnkWKZUkG9I5IwjojZZUZVJOMn0+gDL8vWv+fiw/78P/APF0eXrX/PxYf9+H/wDi61KKAMvy9a/5+LD/AL8P/wDF0eXrX/PxYf8Afh//AIutSigDL8vWv+fiw/78P/8AF0eXrX/PxYf9+H/+LrUr5Q+C17/ZHxLtJp11O21mC31lPGlxdQziJ7p9QhFjuZhtckGXyimcRHjC4pdQPHv2lP8AglHf/tEfG7xN8Q5PidbaG+tPA509dBaYReXbxw/f+0rnPl56DrXmP/Dje9/6LHb/APhNt/8AJVfUWvX3jTXPGnxHHiTQvFHhqLVPC91aLfLFDfWVjbLOyxtDBBctJI5jZnYhA5ZiMBVXHq37MaxW/hHWrSxS0l0O31V003U7PSDpaahEYYWaXycAZWRpIt6gBvKBprVAfA//AA41vf8Aoslv/wCE23/yVR/w41vf+iyW/wD4Tbf/ACVX6vUUAflD/wAONb3/AKLJb/8AhNt/8lUf8ONb3/oslv8A+E23/wAlV+r1FAH5Q/8ADjW9/wCiyW//AITbf/JVH/DjW9/6LJb/APhNt/8AJVfq9RQB+UP/AA43vf8Aoslv/wCE23/yVX3t8Tv2c4PiR4nvdaOuz6VdXFrp9mklvADJDHA16s4Vies0F/NFnHycMMkAVwGl3sGlfGxrm8TU4fF1p4j1S61m78m48keHxZzG33Pjy2iB+x7VGT5gkwM+ZWb4c/4SBf2qLm51PF3qMniK4jjtV068SeHSDYkwXAuxJ5Jt8hEMJTb5rM2fM6Lew+51uufse6b4ifVobvxBMlhqNxLJNDb24R1jkk1Z2RW3HBxq5AOP+WIOPmwK8/7ItxeeE5dPutf0ifVPtVrNHdf2NMkRSCKWNA227FwJP3ztvinjAPAUKWVvpSimIwPA/h2bwn4N0PRJ9QuNYm02yhtH1C7OZrlkQKZHOT8zYyeT16mt+iigAooooAKKKKACiiigAooooAKKKKAPBdPj8yTVlP3DrGpZ/wDAyarTW6bcDrXIQ+IrrRNU1gX1tvsW1vUlS4hz8im9lxuH1OO3TNdJp+s2erfNZ3EdwmM74m3DHbn3/lXxdaL9pJ+bOiOxzXxAklt9FZPs32hMr82CSORz+Famk6hB/wAI3BPEyl2iABHGW4H86k8STLHoty85AVlIVfXPQVQ8KxJb6BaGVBlRxH6ck/4VLtyK/R/8OXO14v1/Q3bHa0mVIyihG+o9Pzqh4q1BbPR7koFcFlD9TtGQc4UEn/8AWatR267+MkMvzA57iuXmjbSPE0kLSzTW8yGZBNMXCyn5QoyMgbQxwT3qY6sqOjudHdN/bunr5DkRthx5keA4/usDyPfvWWTFpNjP9rihsrWGMl3aRVijQAnjptAAz7YqfSi9rdfZ0R0glBkQIuFj55zwMZP1JJzWnqGn2+qWb2t4i3EMg2upHB9qT3JOe0R9OktYIreaNLd5PLt1VnLswG5twOMccgenPfjbe1uftakSL9nUEY53dv8ADvVbTtFs9JsTYW8Bht1YuzB2DuTyWLZ3MT3JOTSaHqzXf7sy/bgzSFbq3jxCoDYCE5PzDn8ufdvXVAbDRrJGyFeCMMG4BrDxa+FXieWVhC0hBkcDEYZvlUAcnJIGfqTXQbVZCG+7Va+0yG4gEUyh4M5ZW5B+vtUpgTw3kN5GsibXhcZVgev09aasccbMdn+7t4wK5pdPurWWGbRpVksVUo1owIy3dtxP5+49TT4/FETfurxbiwZELMs0ZH8JOd33egOew4p8vVEHSM4MahTkH260kbGaPej59lFYen60l5cwwuUZcEFN3zZx/P2+tbs0y2KIEThzgBcYH/1qXqCILnRbXUYy1xbRtK8TQFpEDHYxG5eexwMjvgVy/wDY+jWmryW97pNi2ShSaW2jyzANz0ycDPPYGu2jmMgQlCM9x0qnrWl2+pW489cmM7lbGccEfyNO7QOJlnQ7Wy1BL3TtG05LhWMi3HkKrKWBDHIGcn9asw232nUEGp+VczNESodBtXDdFGPTH50zwnI81i0Uh3S27mMyF924dQc/Q/nWpqFo1zCpibZcRHfEx6bvQ+x6H61nOPPubUpOLuRjSdOjxiwtyfXyl6+vShdKsdoJtLfn0iX/AAqS1ukurUTbSp/jTurA8g/jUNpqgvGCFQrDORnnP/6veop0+VeZUqkm7XIbzSRBmWyjC8Ykt1+VZB/Rvf8AOsLUVtpJFlS6jijCbBA7bShzg/L1z/8AWrr1bdweDVa8hhUO7RpvYY3bATWpm2mveOGmsoZ42QK95IVCLH5fGM9cnj6ntk8ZxVL7PcxssRCsM7njt3ATAP8A+vJPpxxmuhuLt7URjyjK+Mbuvy4PGeuPf3/PHXEPmztIrN55WUITtVSCOmPUcUES0WhQj8TwJIlndhZUkfCxomNvOAB6cYOR7+lddDhLdX+3yEMMrHMnmLjp14P61zl5o+yZpbaHeznZud8gf/r49OlIL572aGIwqjQNuIYlwMgdDjAHXvQiIOUdLnU/bLlYfIltCVx/rLclwOPQ4P8AOsie6h1pZNLvIGnt3IJSXer8Yx156+nbjvWpafayCrNHCqc7mYlse35fpV++sYmi2zShkPfZnacdRjkVrKPLZ3+4tSjJvSxzs0dzDc3csRkS7a28mKVwGWH7xG1Mgk5xnkZwvpU99p91eW+j2tlHDcWLnbd3Fy5aRUCk5UHqxbHJPHv20fsrQzRW9zJ5sUvEU2cOGxkK3rwOD7VBdW91psQlgDSFGyf3hAKDrkdOg/SouNxscr4sWTwPZpqd3cL9kjlSNXjGDuZ1Vcqfrzjtk44qaTxVDrWkxss++0mQTJJHkM6lc9D2xXZ+dZ61p7LcxRyQt9+KdQy+vIPXmuD8VeCbVtag1OGGSW4t428tIzgIxzggfQ9PYdcDCsjCULaxNbwqtu+l3yxnzoN2BI2FJyO/4YrnI7WGTXJmQsTGdojVN4x13Me+Pf0qpYTa14b8J61d3H/EyukLSW9nCu1nHO0HuSOnfhR3NZul3V1JcWaTtNavqMkgjh2lmZU5cbgCM88n6YPNPlGttjpJbZtFtYZYpWZpc8qpVTjAxWT4T1T7D4Zu3zMlxvcL5PAByTXSvHFcLDbEN5EBUkEMF4z/AC4zWP4P0AX9i8kErKpuH82JSQmzd+PoKqn9r0/VGVry0Knie8mufDWjagZbiJrYENHAcb8cbW4Oc8f55rnX1otcQOhzdr8pgeTcU3DLFyO4HqOMV6wPCcFukNhLIWtZi5TcvKuORj0yM/lXI+IPhdcWNwLvRzgcq8K4G/0LE9uue/HehPuXUhJvm7mdpurjUI0l2IpV8Y2FCcdSATnHPX27V9I/s84/4Qy/w24f2i/OMf8ALKLivmCzmhsr42VvvW7RjExxjODkgMQOD3xX05+zmsy+CdQE7K7/ANpSfMvQjy48fpivTy1Wqv0/VGMVZnq1FFFfSGgVFLMlvG8kjBI0BZmbgADkmpahuLeO7t5YJV3xSqUdT3UjBFAHxn8Pv+CqXwn+I3xwtfh5Y2OsQQ6herp2na9cRoLa5nZtqDZu3ortgKxHcZC19o18BfDX/gkd4N+HPx90/wAeL4uv7/QdJ1BdU07QJLZVeOZHDxLJPu+dEYA8KCcDJ65+/aOi7h1FooooATuK+L/gfovxt+PHg2/8Wp8eb/w2j61qdlBpsfhuxnjhjt7yWFBvYBm4jGc19odxXw5+zL+xV8O/HXw4v9Y+IHgvUX8QXXiHWGmju9T1C0WSL7fN5ZMCzIhVk2/w4YHJzmp6gdd8L/21rbTfg94e1T4hrcav4jvtd1HwzZyeF9OaddauLR3VZIYlJwZQowAdu4novTufE37YHhrw3daXp0XhLxtrniW806PVrrw7pGhPcX+l2z5CtdoDiIkgjbuLcdMYrK+J3w1tfDfxY/Zr03wr4bWy8NaDrWo5g020xbWMZ0y4CltowgLkcnqx9TXN6j4+t/2Z/wBpr4q694y0XXJfD3jqDSrvSNa0jSp79PMtbX7PJZyeSrFHyPMUEAEO3NUB6FqXx88NeLtD+FHiPw34uvLPRvFHiGOwtxa6espvX2Tb7ScSYaDDRtuYDcGTHeqPi79tTwN4R8Ra1YtpXinV9G0G5az1vxPpGiy3OlaXMuPMSade6ZG/aG2856GvnzTvC+s6JpPwe1nXNHufDk3i3413PiW30W9TZcWNvcxXJijlT+CQqodl7FyDzmvPIfAtj8NtD8a+BPHOrfHJPFDanqQs/DfhK5ujpXiGC4mkkia3KRPEFkWTEm8jDb8jtQB91fFH9pTwt8MbvQNPS01rxjruvW7Xum6N4TsGv7qe1XbuuMKQoiG5fmJGc8Z5rx/x7+3hpkep/CqTwlpWvahpmv65cafrVuuhTSXlqYYpRJaGPIKXAkCMVwTsBYcc1nZT9lz4weEfFuveHteHgW4+Hlj4US8t7V9TudHurWZpBBceQpOJFcDzFGC8fpg1Q+IXxLudYHwh+J2o/D7VvCHhTTvH95cN5enSyXc1nJZ3EUV/cW8cfmRGV26MCeVJPzCj/MOh9J/tHeLdU8C/s/fEPxJodwbLV9L0C8vbO42KxilSFmRtrAg4IHBFdH8MdWu/EHw38K6pfS+dfX2lWtzPJgDfI8KMxwOBkk9K439qrT7rXv2ZfijZadaXF9eXfhq/jt7a2jZ5ZXaBwqqoGSSSOBzXAfBX9qfwu3hrwN4Tk8P+N7XVhZWWmP8AafCV/FBHMI0jO6VogqqGHLE4xzSXVC7Gr4v/AG1vA3hDxFrunjSfFWuaZ4euDa674i0TRZbvTNKlUAuk0y90BG/aG2966D4j/tQeEvh/caDY2lprXjfWddsv7TsNJ8I2Dahcy2XH+lEKQFiJYAMSMk4GcHHz34X+J7fAPwB8SfhX4i8F+J9R8Y3mr61No9vpujTXcGvx3sskkEkc6KYwMShX3kFdpz0pnw9sdR/Y78aeDdZ+IGkapc6FcfDrTPDc2raPYy6iNP1C1kd3t5FhVmVXEg2sBtJQjNC2Q+uh7veftieAI/h5o3iq1Gs6rJrGoS6RZeHrDTJJNXkvot3nWptvvJJHsYtuwAMHPIzz+tftmaTdfCX4o69o/hzxJpfizwTp4uLnw5r2iyR3cTzI32aV4VbLQllLMytwqOTjFeZ/Fn4z+NNS8J+B9ag8PeJPhH8P9a8RakdW1rRdGW71qG0Ef+iXLQGFzbNcuX3MUZlG3n5sVynwu8I6tqF/+0l/Zlp8QdbsfEngGGPRNW8cJK99qzLHfxtsDIpQb5FCRFVO0hgoDijox9j3H4S/tDN8Rv8AhRt3qOr6zoWp+JtJvJrjRrrRVhh1OaG2jaWYu3zRRqWLxleHDelXbP8Abq+HV9q1viz8TR+E7i+/s2HxxJo8q6DJceZ5YUXXTaX+XeRsz3xzXifhexu/i1J+zMuiWOq28On+D9c0DULq606e3Fhd/wBmQwbZN6Ar84IB6NjjNZGoeN73xF+yDZ/s5QeAvE0HxX/s638My6XLpEq2lu0ciK18bvb5PkbU80OG5yOKfcS2R9P/ABD/AGtvCngDxtq/g+PQ/FXirxRpUEF3c6X4b0d7yRbeVSwmyCFCAAAkkcsAM849F+GPxI0L4veBdI8X+GrprvRtUi82CSRDG4wxVkdTyrKyspHqDXknwj8M6hpX7WPxuv7uwuFsrjRvDMFtfyQMI7ho4bsShHIw2CV3AHjIzU/7Deh6h4c/Zv0Gw1SwudMvI77U2a2u4WikUNfzspKsAQCpBHqCKAZ9AUUUUAFFFFABRRRQAUUUUAFFFFABRRRQAUUUUAFFFFABRRRQAUUUUAFFFFABRRRQAUUUUAJ1rC8a+NNI+HnhPVvEviG7Gn6Lpdu11eXTIziKNRlmwoJOPYVu14/+134Z1Xxp+zH8S9D0Kwn1TWNQ0S4t7Wytl3STSMvCqO5NS9E2hrexqfDX9ojwF8XNavNH8Na29xq9pbLeS6feWU9nceQx2iVY5kRmTOBuUEZI9RXplfDPxv8A2R/Et98K9U8Rz+JPEvj74hXGm6ToNoqW8FnJYWA1G2nnSJLZE+YbCxc5YBKqfHz4D6toHii+0fRPAfizxL4ch8Kxaf8AD5vDuqOsXh/WA8xeeZmnVo2LNA/ntuG1CvPIqmJan2xpfiex1nVtX021eb7VpUqQ3SyW0kaBnQOux2ULINrDlCQDweeK2PSvzT8ReFviJ42vPijZWct14xTTfGGgR+LrXRcz/b44tFiS5VIVmhMqi52s0KyKeOehFdDrnwj8X2vgj4cReKvBnj74h+DLXStXjTw3b3AtdRsNQlnDWLTKl05VEi3Ro5kkMQxuGeCCWp936Z4x0XWvEmt6BY6lBdaxoogbULSFsvbecrNEH9CyqTjrjB7iofCvjzRPG1xrsOjXwvpND1GTSr9VRl8m6RVZ4/mAzgOvIyOetfNH7MvwpvfAP7TnxM1vVPAeraJPr+iaVcWmrXF0b6BSsEYvLZ7ov+8m84KSSuW8tmyAebPwd8X678JviR8U9D1T4a+OL2LxF46utRstY03SllsPs8yQRrK0hkUhQUYkgHAGaOtvIZ9ZUV+fXw7+E3xXtvGmimy0HxJoPxRtrzVpPFnjzUr4yaRrFtJHOLVYh5rCUb2tiiCNfKEZ6YxWZ4f8B+LdB+D2tadYfBDxpJ4iuNJ02z8YX2ra5OyateC5X7ZPb20d0pu2I3yb1kjDKfL+6SCAff2s+LtH8O6nounajqENpf61ctaafbyNh7mVY3lZUHfCRux9AKPC/iiw8ZaJb6vpbztZXBcIbi2kt3+R2RspIqsPmU9RyMEcEGvzu8B/ALxRb23w4v8AxR8OvEmo6V4a+JmpTwaW8R+0Wek3NmrWrpF57BYVuNjMokbYVYEnBzqaF8JPGWn/AAt+Flt8QPAPi3xl4QsbHXor3wvo0zR3lvqkupSSWl1NH5sZdPILBWyQhbdjkGkHWx+i9FfnDr37N/xN8UaHqP8AwnGm65rniXTfhGsdlc299M2ddjuZ3gTzI3AmuI0ZBklsnJyc5r798A/2h/wg/h0aqJRqv9nW/wBr8/8A1nneUu/d77s5piudDRRRQMKKKKACiiigAooooAKKKKACiiigAooooAKKKKACiiigAooooA8F0+3DnVjxk6xqX/pbNWfN4aFitxNpJisr2RQqsyZjXnJ+XoCfX6elaukk/wDE2/7DGpf+ls1Xtobtx3r4yo7VJerOjoec6lqE94jWWtIbO43Zjcn907AbsqfoOfT15xS2mpavp9skQsRMU5Vy3UAV2120FxN9jltuOqs3Qn2rnZNOvtFulWO6e50+QnfHPl3TJJLBup57H19qOaNuVr8y/dlZS6djQ8O6tHrFn565RyfmRjytNnsYNUvdRtLlBJDNBGWUn3cY457VkeDWjh1rV4wR5cRBLdhwTXRaXG0iyXbja9wQQp6qg+6P5n6mspJRk1H+uoRvHmT6aHPNKwnuNMumkUuWWMu+3zFABBUgDjnpz0OetW/DOvO9wLC7TY6jEcuQFn9do6nHr/8AWzq6jpUGoeWZVIaNtyupww9RnsD7UWtqsMmRGqFRhSO2Tk4/T8qLqwEmuaPBrun3Flcrvtp4yjbTg4NZ3h/R9K8J6amnafb/AGO3hHyxckknjPUkniuijbcvSqGrQre2ktuJJoJGGBJbZDr36jpSv0AsRKfMBBbBHSn+dEqbQR127e/0xWP4V0O70PRLexnvri+nUEy3t45eSV2OWOCTtHJAXPAwK0prqzsW/e3EauePnf5v8aXoJXexFH5vnuhRRB2YcHP0qpdaXDdTPJJbRzHO395ggD6H6Vbk1JZD/otvPdHH3lXav5tgflTI7fU5NoAtrUdTnMjfpgUiuV9TPh8P2Fu0t3a2vl3jqf3kZIJOMevXFbvkvLaqN22Tj5iM/Wq39n3W3L6hID/0yjRR+oJ/WiT+0rdcxyW9yPSRSjfmM5/IVYcvmMtYJYbqaEhxGwBWVT6dulaW0bOW3AjHzd6wdQvn8ljPZvDLjcZIiXXj1wM/mPxqbS9StrotG1zA5TaQvmAn61Acr7GhbGK3UxRLsVOgAwMHnIqaNgzk9awbXxjockMxfVbO3VSGBluVUMhBKuMkfKQrEHodp9Kc3jLQbfeZdasIBG5jYy3CphgduOSO/H1quV9iblq4mXTdQ81cmCYATZ6K3RW/Hofwq1bNDLuZYjG4O11I6HrisO+8caHJHOlpOuuzho4ns9NZJpdrsil9u77iiRWY9l59BWpozb7UqSXaORotxOchWIH44xSs+pW6uXdp49RxuNBthghiST3pVkQzmMuC4G7b7VIWVwdpyRwaLPqIq29lFBJI+wb2J+brxmsq60mMPHFHFGokyJHCjJUA4/XP51rtM24ggKvr3NIxVmUnBbPy5pC0OTutLvbdme32zJkKYeg69M4/zmmLpsm4QzP9k3pukWP5i/v328556nH4V0PmJZxyJjCckBTkn1+vX9arapLNYxiSFlldgF8uQ5H19sYOaCLIwpWutHmZ0UyoQFKN3OR+o54rJ1bXtQuJBb2rm2Jfb5zKQi8DPHGR/jXUXkMskgSZoZY2wwXbt+bHoOv5d6xdS0m2mFvMysgVsMI+iqMjHHYHnFBnKPmbekq9xZ+Tet9sZwFb5cAEcZzn265q5NDLYqkUspms5GEe9vvRk9AT3BPGevIrM0TUmuryGzgjJhhUM803B2gYxt9Se5966eSGO9gkt3+467W29R9Peg6Ivp0MObQ3t5EaALsXna3Qe/54rO1HVJlv0g+zrGmzLSKxLE7sfL6jGPzrea4k09kjvWDwtwt10U+gYdj79D7Uy8sUvrfdayRfI33gAwyDyD+Pb2pjaZyl1Iya1HOGJszBucbRzzg/jwKlj0KKx1KK9RkliXdC0jJ80KuckBu2TtzWu+irfQpPdxeQq9RkD5efy9eKqXfiC3hkFjZQR3Tz/KMNlBnOQfYc00OKa0M2TwfcabaFLa+mleW686Se6bcVTqUUDAwcBQOAM57YrmPhT40jjh1dWhmt7WyncSTTJtRgcHIz9f09xXqlrGq6THGH3+WuwsR6DFeb6ToOn6toN9Z36O1rLNNGVVipK7ueR/iK0pu/N6fqjmnH3/dO9vT/AGrpscsTMomXzY5F52nGQak0y+N4PJl2xXIHO05WQdyv+Has21jW1VV3kW0cYWHd/APTqeucUy3aG4gKLLuUuGjmK8q/b9RisTeL6SMTxh4H+33Fzcp5jSTReUFjIXapPOPQ5AOfavZf2c7Eab4Jv7YCRRHqUg/fff8A9XFya4c6hJPDMG2LLAQsnl8hgc8jPT/61elfBON4tA1VXfzGGot83r+4hr18u/iteX6nPOPKz0WvM/2hvjnpH7OPwn1fx/rtjeahpumvAklvp4QzMZZUiXG5gOC4J56CvTK+R/8Agqp/yZH45/676d/6Ww19E2Stz3/4MfFTTvjd8LvDvjnSLW5stN1u3+0wW95tEqLuK4baSM/Kehrua+eP+CfP/Jmfwq/7BX/tWSsT/goH+1VqH7K3wah1Pw9bw3HivW7z+ztNa5XfFbnYWeZl/i2gAAHjcy5yARVysm0TG7R9Q0Yr8ovGXxw/aO/ZQ0Twt8SPEnxm8N/E/S767hh1rwlbyW8j24kVm2qyKCMAEb0wA23hl6+zftvfte+ONP1b4TfDn4L3cOn+JfiNBb3sWsTIrNDbzuqQBNwZV3EuWbBIC8cnNTbsM+98Ud6/Jv8Aau+Kn7WP7G/hnwxpuufFCy8R2us3jSQeILOxjFzEyJ+9tZA8eCh3qytjPyHoOK9x/bf/AGqPH2jfGTwT8DPhdrWneEvEGvQJeaj4o1RoxHaRMX2qC4Kr8sbszYJOVC4JosB950V+bnwq/aQ+K/7P/wC1J4S+FXxL+Iuj/Fzwv4yCRWOuacYvNs53ZkQEoAeXCqVYnhlZSMEGL4iftAftBeIv2+/GXwY+HXiqysLCe1RLQ6paRyQ6Sn2aGaW5XCbncfMFViRmQceh2sB+k/oKBX5v/s+/G345fCn9upPgT8UPGsPj/T9TtZJorz7OkZjP2driORCFVl4QqyHI549ad8TPjx8cf2mv2wfEfwc+DPiyD4f+H/CCP/aGsNAsjyvGUSV2JVicSPsVFxkAsT6PtbqB658WPiP4C1L9vL4a+A/EJ8XXniW0gXUdJsoLiJdDinMVwVuJI8+Y0oUOM9Pu8da+wfSvyF8O2/xK0v8A4KrfDTSfirf2OteJ9Ltvsiazp8PlR6hbfZLl4pyuAA3zlWwByh+p/XuktvvB7i0tJS0wCiiigAooooAKKKKACiiigAooooAKKKKACiiigAooooAKKKKACm7vpXNfEyOOb4e+I0lRZIm0+cMjDIYbDkEd68Zk8H6JJmWHQdMWIcMz2keCfbivOxWLWHaVr3KSufRm6k3V88L4Q8PwFFk0TTGkPO0Wcf8AhVj/AIQ/QrhZY5NF0xUKnH+iR8Y5/u+361yxzJSduX8R8p7/APlS188/8IvoDIsFv4f051XGZHs4+f8Ax3mtOTwboEaKV0PSyRK5K/ZI+chcA/L7GtYY+M02o7C5T3PIpN1eFL4H8Psuf7D02Nj1H2JCh9B93r16UsfgnQRHLEdE0lVYFARaqQcdunFWsZ/d/EVj3TdRur53j+FfhWzl8+30OxRwvBNurJg4yMEYrG1f4b6c179v0/TdNiu0iKCJrRDDJnn5lwPm44OePesHmSi7OP4mkYKW7sfUPApfrXzPpWneHdSVIZfDmn2V9khrWa0j35GM7ePmHI5HrW5/wiGgwqqjQNKyB82bGIkn8Vqv7QXWIpQcXZnvlG6vnmbwp4fuLyJE0DTUXHKi0j/w/wA5qb/hB9AfIGiaYoAySbSP/wCJqf7RV7KN/mLlPoCk/wA9a+fv+EF8Oxgn+yNLY+gs0/8AiaI/Bvh7dg6Fpp/7dI/8KTzJLeP4hyn0Fn/OaM14Mvgnw40ihPD+lhjx/wAecfX8qhuPCOgKpC6FphJ7/Y4//iaP7SVr8v4hynv+aK8BtvBPh9sF9D03aOWP2OPp+VEnhDw05z/YFgpzk/6LER/6CKpZgrX5fxFynvu6jdXzlNoPh6xhLXPh7T442lYCQWcbBVGdpb5eMj0zjpWhH4R8N3UaNDoekyQqv+t+yJg5JPYe/wBa0+uu1+X8Qse1aL4c0rw6t0ulaZZ6YLqdrq4FlbpEJpmOWkfaBuY92PJrU4r55k8GeHY5jJ/YunuW67rOID6AbeKWPwb4fUMx0LTcn/p0j/8AiaxeZJO3L+I+U+hcijIr54k8H6CMH+w9N/8AASP/AApo8J+H48n+wtNJ6/8AHpH/AIVP9qL+T8f+AHKfRORRkV85N4d8PNnGh6aD6fZI/wDCqF14X0KRjjRNOA/69I/8KX9qr+X8R8h9OZozXy5/wiGg/wDQE07/AMBI/wDCpF8E6IcE6Hp6r6/ZE/wpf2ov5Px/4A/Z+Z9PbqN1fNFr4R8OfvJJtF09gMAL9kj5/SornwvoNxJldC05V7KLSP8Awp/2qv5fxDkPp3NGa+Xv+EN0LcQdE04Y6/6JH/hTf+ES0H/oCad/4CR/4Uv7VX8v4/8AAD2fmfUeaM18uf8ACIaD/wBATTv/AAEj/wAKfH4P0Ha5/sTTumP+PSP/AAo/tVfy/j/wB+z8z6gzRmvlz/hENB/6Amnf+Akf+FH/AAiGg/8AQE07/wABI/8ACj+1V/L+P/AD2fmfUeaM18uf8IhoP/QE07/wEj/wo/4RDQf+gJp3/gJH/hR/aq/l/H/gB7PzPqPNGa+XP+EQ0H/oCad/4CR/4Uf8IhoP/QE07/wEj/wo/tVfy/j/AMAPZ+Z9R8UnFfL6+DNCZc/2LpoH/XpH/hR/wh+glgBomnE/9ekf+FH9qr+X8f8AgC9n5n1Dmk3V83w+D9B2jOh6bn/r0j/wqzJ4P8PiOHOh6aBgkkWkfr9K0jmSd/d/EnlZ9DDpRkGvmhvAvhbxZ9luYdMtbkWxUHZZoIpHwCwPydif72Djv36aP4c+H1hjC6TpG7OZFktI+cHp93p/P8q6VipN2UdPUqVPlsnv1Vtj3OjNeJL4D0ODEn9jaSy7hkR2y9SfTH1rA0nwfosaapJN4fsi7yFgZbGMbhlRleuRge3Q1UsVyq7RFj6Mpa8Z+HOj6TZ+NrW5sNPs7OZrSZXa3gRCRlO6j9PWvZf4a6aNVVoc6E1Y+edN8SaZb3GtQyXccc0esakGRztP/H7N69aZf/ELQtN+/fwuxOAiyLnP58D61iP4F0PUtR1u5vLWOeWXWtSY+YoI3fbJvWr9v4F0OzXdFp8ClRniJR0/Cviq1SaqTtDq+qPQi6dlozNvvitoy7XULcXO4Kiwyq4JPAHUd6w/FXxfieGbTrOwvZ9W8sO9tDEDJAhVysjAnhT5bgepHHNM0/br3i545YRHZ6VNlYbeMu0j7RgkAcAZ6evpiu8t/DOn37XFxc6fH59w/wDrWTbKUH3AT14yeM9z61FCq6kVKUbX87+g+eMX7sbW676nn/hvxpp0Nhb6fBpmp2k17P8AZ57i5tHIOAdzkjPynGAxwPmFemyzSSeXIrN5WM7Yzjn0PtTo/C9raKTbSzQcYwrgjHpyDn8aztLs2lkubcXtwskb4Ak2sNuOOw9+ldGn2TGytZM045JHbMhHoUAzg06STyV3Hag/vucAfWkj0OOTiW7nldfvbH8sf+O4P5mp4dHso8E20buDgM43nH1OTSFp3KMurWoZP35nUnBFuC+D6fLVK41i/h1WK2e0NjY3RCw3ITe+7uGAPyk84znp+A6Se3SaIxlRsxjGOlULd/tcM1ldZMigxvjjcp6EfUUKw7pbFXU/DYvLOaOKeRbl1ws8jbyv4MCvr/CcZ6VV8C+Gb3wz4dtbLUbyPUb1FG+4RCDkgbhuYkt82Tk44OMAACp9FlnsZpdKu5S7jJt5iQGdevTpxz0HAGMcDOtZyOwZZCWZTjcQBn6UO6Vg5m92TKhHBNOWoJPPVgyhZF5zzg+2KhtrwtKA6shI5Vh0qBEs0wgYCTOGbAYDjmmXUZkhYKRn1Jpt/btNhkdgw/hBGP1qvb327CYXgsH7bSP50AVZbw6XYiTebiVlLbjkDH09MVcRY7yONnt4yrDLCRQT9Kr6peIsJQ/IW48w4x9Pr/WjS7jYuxskA7VJHcep7mgnqche+A9CuNWez/4RfSngYbZZJNPiIMYDYB+XBHztj/eb3rbh+H/hS4aWJ/D2myOZVuZd1snzyjlZG4+8Ox6itq9uI4LmN22LuG0lhy3oBVl41WJ5FCxsR97H86rml3BIyLHwL4Z0278y00WwtrplIEkMCq5XjIyBnHC/kKux6fJocebMebbE5e3zyCepU+vsePpUw/0GzD7nnZV+9gFm/lU8bSSRqWUA45C9KTbe7LUrEMOowTxyzRjeyD5gRtYexz0/Gl02ZLrT4riMYEyiT8xmodS0wX8LbF8ufaVD4GCP7rDuPal02XdatbmNYZ7c7Wjj+77EexpBZbofcbJI9rEY4PP161SaZ42UpzHuIJ2nPTgdP14q1I0ULbndVcdcnOanTyyo2nO7k0EbspRwpMs8sy7VQYBODmk2rJasuWyqnaynB4HrVi6vLeG3lRnVdoyw70y3jj++CFduRjFHkPyOSuWubeGeVCnynLCQ8sADwqjpyR1Pp9auaRILuCITKyxkbxxn588/16+lX9S0iG9srtWADSIVPOVX3x+FcDpesXHhW7EEsfy+Z5bjJGQWIyB39s+tBi/dauekOpt4GZBuKLuAQDJ9MVgWPj0TNdxybMwttVs/ewBnPTHJx/8AqzXWW+WhwRgfwn1HasHWvBVlrCgBBDIGLhk45PX/APXQaST3TMPUvEuralqEaaXqFrAGUxvb3MRb5xIpyOOmzcCM9cfU8z4P+GPjLRvDctva+I7BJp2uJZJo7Xys3DyklwiBUH8ROVJZiPQ5fcaXfeHfEA+QTs5CxzqpAU9B34Pt7V6pojeWlzEpDIsu4EdPmUMcfiTWym4qyQ4XaepWk0u9RvMmMeqBegmbYF/4DjaT7nFVbq3upMyQW3lLtO7eynzD2A2k49c/Suin3+WQjbWxxVHTtt1bR72Dyj73P8Xf9axNeZvco22rLHC0VxbT27gYZmjJUe+4cY981geCLYXWl3KHj/SJQD/20NdCt8l3dX0BDPbt8nzHOcjt6DBrn/h7IbWykilT909zKkc2f4t54b61rT+36fqjOylLQ3xpsbRyRsOSMDngf5wKy77T5WYm2RkCSlyQvB55xn9OvWult9N2yu8jbwTkKBtUHufXnmrcluuwDHA7Dp+VZA0cfZWdxc3ZMewgJ5cizA4fPIzzxg5/OvWvgosq6DrCzKEkGpuGUMWH+pi7mvK9QjOjPLcROuxTufIwO5xj2zXq/wAGbxdQ0PVbhBgSahnp/wBMIa9bLf4z9P1MHLSz3R6F2r5X/wCCmfh3VfFX7G/jTTdF0281jUZZ9PMdnYW7zzPi8hJwiAk4AJPHQV9U0V9HuiT8rf2ef28PiF8Cvgr4T8Bv+zV4z1l9DtPspvl+0Qib52bds+yNt+90yeldF+1do/jz9vr9knT/ABnpXw21bwp4m8K67M3/AAiuoF3uru18lRI8YaKMscspCheQjYJOBX6YUgqpa6sUfd2Pxat4fAPxKbwn4W+Gn7H12PiBLcRx68niVtRXT7VcbXKOlyjKM875QoUAjaxOR9E/t2fADxt4B8ZfBD4vfDbwq3iL/hXlraabdaFpayStHDbuHhCL80jR4MiE/MwG0nPJr9G/avlv9tT9i+b9qJfDmtaB4uufBPjHw+JEtNQiDNHLE5Vij7GVlIZAQwPHOQeMK+1g01ufn1/wUU/aD8cftD+EPAGp6r8MNX+HPhS01CWO3/txiLm+vGjUvsQop8tFGA2OS/4D23/go18AdVtf2g/Bfxln+H9z8T/AS2UNhr+hWPm+avl+Z8zeV8yqVcEOOA0eGwCM91/w76+Lvxk8eeFNV+P3xjt/GeheG51nttJ0uxWLzsEMVYhI1G4qoZirMRxkda/QEcU+nzDr8j8rP2bfCPg/4vftM+HL74Yfs0L4T+H2jPFf3PifxS1/FeW9zE28GHF0YS24Iqx4c9WbAyK9G8BeCvEVv/wV38a+IZNA1SLw/LpDJHqz2cgtXb7JbjAlK7ScgjGeoNfof3FFF7W+f4iPzx8ZeCfEU3/BX7wh4ij0DVJPD8WklJNWWzkNojfYLhcGXbtByQOvUgVw/ih/Fn7BP7dXjX4j3XgnWfGPw48dJI5vNFgMskDSyJKy/wB0SJIrAIxXcrAg54r9RqOmaS0tYb138j8pvDt58R/jJ/wUw+G3xP1r4b+IvCXhi6t2XTl1CxfdBZpb3KI1ywG2J3fe21jkB16ggn9WcUtFHSyDzCiiimAUUUUAFFFFABRRRQAUUUUAFFFFABRRRQAUUUUAFFFFABRRRQBznxEUSeA/ECnobGYH/vg1wFy0ax44Cr0HYV3/AMRv+RC8Q/8AXhN/6Aa82aEXDDzGOwHO0d6+fzL4olxKixi5uAVfPOXZRgAfWrFrINruV/coSPY+1PnVWUJuEMA6hep9qZet56LbW+2KFR3rxF7ruiiGTULm3mmbajWBVQqoDuU55Y9c8eg9eR3daa9vWQWdvPfNIBnCMig8kEk4x0I/OmbobGHCsZZTxk/yrYjl320eAC+BuXuMdDXbSqReslqgZmPf6qfPKaQgC5EUn2nl/wA87a19o4MYDDnarYAGfx5NFxvCglNq9M+tQiby2TPY0Sra/DYNSbdHvwqoFZG3qpyRtXOevqKpSWvneXsIXkMTnjb3PPpVW8vjZ3iumMN1B6Y7ir9tdG4zhNodSfmzk4GcfTtj/CpUoVNGtQ2Oa8X6GNasWnsVe31e3Ba1ukl2lT3VuOVPcZxVnw/rMWtaTHLHIjyJ+7nEZ3BJQBuXPtmtCSMRzsyvujk4A5yD6f59KoaVp8Gg6leQrE6x3jG6UM527/4xg9Ox4rJttWkbx9+DXVa/5mtb+VEXnCkMzFFLkMOAM8Y68ipVkEizKEUPs+8vGeR2qsjPczRoFEcSnJx6dcCnTcyFl49KftLPTYwIuS1Sxx/Kzf3R/WnKrXUvHJCjc3oAOpqWSNWjVImLEDcVxjJ9ueaUYbvp+YGXrF8+l2bzqVDkhE3ttBYnAqa1t5rWRi0pnmmI3bxlQf8AZBzjrVbVC95NDaRYDIyTybgR8oYcA4xnr+X4i00xlb5QS2elW26cElu9f8hdS9PhlCh1BGNygbVJ9RioJIyvPVfUHIp7RsfvERj1Y/060kbJAwZSzt3B4H0PqKT953np/XYY0KNvIyO+KyY2Sw1iOziQQ21wjyIgJ2hxjPXpkenHHStq8xJHGyEhD/D2U+n/ANfvWZNY/aNQsZm3eXCzHcGIXJUgAjBzxn8q0pq0nDo1+gFq6jXyQQ4ZjnIGePT+tVbOTdlG4x0rQkVWjVRtIycnPP8AKqUkQiJYDnpmuWorS0AkmUcVEtmLpiWyIx+tKuZF469xVmOYLCsY4Pep1ApTaGS2YZOPR6rnRbofwrj13CtgyNnI4HpUMszdjilZFXZRh03yXDTEHHRR0p80gVSMce1OkuGVfnGR7VTkZW5VyBSDchZWbdgYGaImJ+RQFJ6t3ocZH380wZ3fLmoNB8jgDYgwvf1JqKlbOcHrQqliABk0AJVmVVhgVeRIeWqza6aVHmS9eoX/ABqncuzSHeMGgnchooooKCiiigAp8cbSNhRk0ytLTbYhWlPcYAprUTK62r/xHFSrbiPoPxq1J8ueMVCpZs96om4ozjgVk65eXN1cW+j2bBbmdTvkzgRR55J9zyP8ir2qajHo+nyXUo344SMdXY9FH+egNHhPSTbwz3WoSJ9uu/nlZgcpx8qjAPA6Y/wFVFcz5b7nZRSpx9tPpt5v/JGzoOlx6TZm3XbFAIdqbmX5vmBz0OT17VUuNe0yEb8uI5MyJ+7c/ITxwMY5B7VtQKI1G2RW3Bc7cj+BvXFV76F5fLfeojC7clwefoCa9bljTha17HC5OTbb1Zlw+JNJkddpaT5DLhYpOVGc4568HjrVyx1W11e7WK2K8xqx4ZcrjGMt7gjin28EW4s8gZFGSFBJ/pUsckK3CyNJI2DniMD+tZ80bK6tr3FqTeA7PyfG9u/y4a2m+64PdPQ165XlvgxY18YWmxmY/Z5uqAd0969Sr2cEkqKsRLc+cbPRbCa91meS1jeRtZ1IliOp+2zVDqULWUxjsJPJdYWdhNLiJVHsQcfhjpWnYNtl1jJ2j+2NS5PT/j9mritcbxBq2sIuh6da6jpc0qrfm8lMbNGNoAX2wXb6bfWvnakeapNPuzoUnpqc14X8Q3/hfxNqt3caDcXdlfot2NRtSphCA7QvJ5OMNgZ4Oa9O0X4h6HrkxhivEiul+/bzfJIv1U81wc/w1ubSOWaw8JWZu7iJIiJNQkwilSrfN5nGB0VRgYGCe1Kb4Y38l013H4I06K8urmVp521JpCobafMwTyWO75QRjAOTwK5PYygvdaa6bIUnzO60Pb1ZZl+Vgw9qx9Q0GRppZraZoWZP4MEsfqc4ritJ8J+LNL02C4trz7Fc/N5mnzzG6iXBOMPgNyAD+NaUfj/VdHYR67o0yKODc2eZox9RjcPyrFV4xfLPR/194Wlvb7juNPmW4t0fDBsYYN1BHUGo7VrjzpxMo2hvlI7isXTvF+n6vNHPY38M0DfJLHv5X8PXPY1v3CNcQgRSmM5yWUZ47iulNPYm6exNUMtusjB8YdRwao2N5L58wuG2nPyr7djVqSYxTK5P7lh8x9D2P0/wpGhka7p810tndx+THqFi6uWkYhNh4fJBHGMnnjjpWrZ30V6paEqyEBldWyGBHUe1LcWyCSSfLcptZQeGH09awPCjS2+baVCJIf3Tu0jOcgkgktzg/Nj6e9XuvQCbxguptprw2F2lo8hAMrHacEgbQ2G2k8/NtJHYd6l0mOXSdJsbDUJTe3aRhDMu7Dn2LEtx0ySScZJzV7VE/dJMeRCfMwzELwDyR3qh4i+3z6VIdIa3j1IDMElyhZFPQnHrgnHvjg9KV9LAXri4W0jJkDYH93msvULqOCPzCNkb4G7AJAOBx+dWfD9rPZaPDb3l7JqVxEuyW5mUBpG7nAGOtQ3W6a3XyY1YDojj5T82OfypMBs0Hk+VI7BoMZIkOQDjJ5/CrtvIlxCXjcbMk7sY7GluLdLiyYK42qOwBHHbH4UlvYm3szGjs+e7YHHp044pC6la3mRZlglTzH3bg5HHfn9K1GjEgwRnNV2tQzJk42kEAVYbJVl6ZGKBkdjD9lgWLcZAvAJ5OOwpLu6khWTCgD+Fs8duv61W0SGazsVW4ARgSSMjjmr8n7xeMH0oF0KcN402BuxKpw424+h5p95by7o7q2AM8Y2lScCRf7p/mKgFv5F3JIkZPmAFm3nOR04rSjG6MdVPcHrQOLaMm8upLy1kayhV7jBV1lGGXH8J9DRpctw8O69jEG7n5TyM+3apb6MrdCa22/aVHPzDEgH8Df0Palv3a80lZtPdFuGOR5uRtxwVOOhzUylql3K5dOdHO+LtYh02F185ojJDIVZD1Y8KOOc8E8elR6VqlzcfZv3iFk+VlyRuPTHTtWNfaLq1zdGS9gzGMjbbDeDzkH69Ov4VNoWhy/bpCii1jjyweb727uw7j8TV9Dn1ud5FII/MZypA+9uPSuC8XWPnX1zd2yK8mFnPl852/e6dei/lXS2En7yVMlSpxKxPJ/u9v881auEFwrKjcKCA5yxPHIwBSK+JWF07VDPb2rudvnDgD1xzWjHIG2spBRhkEdDXK+JLGXTvDcstpIU+yr5684Dbfft71peFdRe80i0+0MTdFAW3cEnv/wDXp20uVfoS61atHcJcwrukXJ2jgE4wCT7UmjyPHfXCSuHkaKN/lzg/eBPNX9Qu/s+1Aoklf7kecE+pJ7AetZi2V4k73RktgWRV8tXYDAJP3vx9O1I1it2zfX5uKatusf3MIc87RjNUo9SMWFntrhCB95EMoPvlf8BVq31C1vCUhuI2k7pnDfiDzQTysprbwWSzDbhmYsD0Jzz/AF/Suf8Ah7Et1o91Gyq8TXMoZWHUbzW9qlgiwuyx7iFPO456jHeua+F7Tf2PcRE7pvOkIbGBnea1p/b9P1Rn9s6mOeTS5FiuHMlsxxHO3JX0V/6H8/fSbnjqKpXl4qKbNY1vLkgCSP8AgXI6sccD261VsbifTbfbc27GFWO2WNvMCL2Bz82B9KyN7cyv1I77ytQlIVPNTkMGTAJU4xXpPwgCrpWrhRgDUMf+S8NcI0azqssJVwx3bgcg+/5V33wmXbp+sj/qI/8AtvDXq5b/ABX6fqjnmrI7uiiivpjAKKKKACiiigAooooAKKKKACiiigAooooAKKKKACiiigAooooAKKKKACiiigAooooAKKKKACiiigAooooAKKKKAOb+JH/Ig+If+vCb/wBANebK3FekfEhgvw/8RE9Bp8x/8cNeXLeIVzhsf7pr57M94lxLLojYLnhefaopJEkjJj6etQiOWfMsislsDgK3G6o44WvrwxW5aOLuecD614ZqRFZJNn7tnycLu4ya3be3GnhXkPmXRHLdl9hUNtaw2L7gWmlHAd+g+gpJpm5Y/Maa0JepYaYtnJyc5qvPeJAu5jUP2a7nj3ErCp/vHmpIdIjZWmuHaYRgHbjA6gf1qkpS2FoUt0+pSjyouM8M3StKJnt4xA82Jd25SDgEnHB/KpY5DNIyxgIsa5Cj0yB/WszWG8t0PfvTTdPXuPc0PtG22kmkc+ZGCmG6/NwMfT5qpzWsd59nMjOojYvviIDDg8DIPU4HSoYbia+tVhO5gG+ZuuRx/hV+KIRoAMs3UKw4b1Fb83M1bVLuNNxehHY3Ucwfyy3ynaQxyVOOR91f5VJJ+7mVdjSK44KdenP5f0qtcW8qXDXenlmlwA8O3749/cdjSQ6kb6NgJGC5+aJiQQfcetKTinzSX3bFyhpzR1X5GnGqxqFSRXCq2doPJwcn+lV5M5yKdCgWHOTn60qruzUSnzdDISOQyq0bHLN0Zj0Pb/P+FU/sZaXc4ZWB7HFT7NrckAH1qzGu3BJDA/xD1pO8lfsBCVOAWySe560ihOd7Mo/2Vz/UVLcuGYY7CoKjrcB7TsuFj+VB1HXcfU+tPMy3AXzWZcDHygEflximNs8tMgjORkHmmuhjx3B6MOhrXnl12Aesa5A81cZ9D/hUMi72xnI9alSMnnGTVTUbiSO4jiiGCEGQBnJJJz+RH5VDty3sF7DGk+zTjb165qxcMjXUiDAQNx6e1ZN7cTJtL4zV63Yaja+byWUBJAo9Put/T8vWpi+ZOK3C9yfzGXjHFI/seakt41uraa0uMQymN0YsdjcqcMGPQ5xVa40Xz2LR3F1AqJGjLGwO3CkZAPXPJznPHoK6I0eeN7gNkV/7uartGrH5lGanbSL63kK2l8t3uJYLc7fTtt6DjofU/hFI2o+ZcoNODmMjb+8zv5+nHHT1pPDy6O47kTQxDqxH407MUYwvX1q1Z2M15ZieS38l+S8bEEDnHDdD2/OrEeloI9zbWZnWNVjdWJJz6HjpWPsp3tYdzNhjSSQ5XcvvWjBDHCuUQKfXvSwrD0WHAaNnDO2Txn0x3GKWHat1JGSFVV3c5wMrkVSovR33JI5ZNo55FVNonYDy+PUirLXdi03lfbIS6p86gtkMQSDjHTp+VE0kMdrJOtxEYxEHDZKjoCTkgAjrTdGYFOaFE3KVygOfl61U8vzJCI+nbdVy1k+3s5SCVIWx5czg46AnIxnrwCM5xmtNdMim2YyWVcyMuVwP73IH4j/IHh5p2e5VzBFvIc4XNKtrK38OKuRxmZmMTFwB0xSrDdFWOzaq4yawUWyri6bps8itKiIQBwZHVe+MjJ9a04dNuLa32kRbxkt++TjnHrSW+Y7cDBOIR/6MFXTbyeZJllR2LIFzzycj8xXfChBrqQ2Y0tu6yMrnb3+Ug9RnrUM8kdrEzM6xooyzscBfcmpfEGs2WlwobiVjdsAI4VGZJuwwvb6nrWJpunprt0LnxBPFY2UeXj015NrPhiuX9eQePbtnnnlT97lj/XqdlHDuS556L8/RDdJsz4ivv7WuUc6dbtttY2OC7H/loR+HH09ueqvIwt1OijCq7AY+tami61bag1xDaJHKkaAjgEDsvUfXjPFVL+88y3lLwiechnjYAIc84BOOQT610exp+zTjK9+tuxGIlKctVZLRLsiFbwxxqFCgr3xz0x/Koprh7hVDHIXp+NZ7alqMdw0X2BXiG0LKrrg5XJ4IyADx79aRNbv1ZFfTZF3DOVZDjGM5/Pj1welHLJrlcvxRymxDMdsu5I2G3oEC9x3GDTfOj/54J+bf41nL4iljXe9hdk8Ax+UG6g+hxxj8yK1JJCqo6sCrDOGUZHsfeiSfLdvbyTDU0vBsit4vtNsap/o83IJ9U9TXp9eX+DrjzPGVom0cW0xyFA7pXqGa97Au9FWIlufNX9l32oSeII1vjBDJq2pqFMang3kw9M/rVrwjdyXNxefaEEdwHwyg5BwAu4exKmrmlMjXGuLtIZdY1LORjObybvVH91Zrcs7rb3UUwaNgORuUE5HdSd2f8RXztW8qsopdWdEZK2p1FFVtPvhfQZx5cqnbJHn7p/w96s1zjDd8x+tEkMc64kRXHuKYzbWJzzSsDJGyq2Hx8pqWlJWaug2OT8TfDPS9cVpYo/sl52miO0/iRzXOWsfinw7dvZQXq32yPesF1nlenyuOcfUZr1GPcI18zG/GD6fWqeqaPbatCEnX5lOUkXhkPqDWPsElaDt+X3D0l8SODi+IFvb/ALvW7G40xx1kILRn/gY/rXaaZqVprFnmOeKeKQcGNsjaelUtV8JR3Vvtgd92QNkzl0I6d+n4Vytx8PZbOZpbSGS0nU5EunzhQxx3U4B/Gs+atT+JXXl/kHs/5H953lrI9iwtZizjpHM38Q9CfWrKQxxt8kYBbkkAZrzY6/4j8MsFvLf+0rYHKs6+XJj65Kk/iK2rP4kadfskM8jadcf3LlShP+6TwfqM1rGtGWhDvH4lY7ORQ6lTWHam5trj7POEERc+WVOSRnIB/Cr9nqkN9HiKRXbrtDA1RuPMuNQ3rMBHAVyuMAZByAe56ce9bD3Lmpfao9OnNgsUl4FzGs5Kox9CRnH1wceh6VV8N2N5puh2ltqd62oX0cY864KhQ74G4gADAznHtV6a4WGMuxAHQH37frWA0+o3Xh+9exuIP7TwxiedS0YYccqDnHH5/lVdLDOgVVzuTjOSaLnekIZBllIO319RVHQbG50/SbeG8vptRuAuZLiYKCzHk8KAAM9B2rRkJ25HPtUgU4bwmVY3Uhsff4wee1W81j2dq8WrSOQFTygPlxgnJ/l/Wr11MqqyuSgxndQSttSZju+UMu3lTg81ZVRtAAxXMafIt3fBUkIeP53EZzyTjk/56GunX5VGTQCd1cq6lM1vbmVEMjIQQgOM+v6ZrD1jx7ZeH/7N+2QXG2+uPs6tGqkRHYz5cEg42q3QHpWxcXDXiulu2BypkRh8vGQf8+tPj0W2urOOG8ghu8Lg+bGGBJUqxwR3BI/E01a+oeh5/dfEzwpK0Wp2utykTIzxubabynRWVZCPkxxuAOOmDn7pxpeEfHNv4mvoL/SLi3uPDs0Be7meKVJEmO0xkKyjCsuSS3baR1rqpPDejqWI0qx3EAE/Z05xtI7dtq/98j0qrpNhBp+oXsEMMMEZjizHCgRejDoPYAfgKKkYSjZGtJ8rbZtSRw+XuQYbOeO9cdqniDTNL1JgQZ7l/lKx8DODyx9K3TFNpWDCGuLPvD1eMf7PqPb8vSormSG8XNpFHO8q58xiML9R1+tRGPIrbk1Ly1RyFlql7qck9ytusIRwm0EsRxwSfoRz7V2mmyR3nnKHBRTtBB9K5qHQdTVtVAfabpRtw+AG5HBGCBjH510Om6NDp9t5SbgWGeGPHAB/z71RlFNFLxTDJ/wi99FCfOdFAUtglvmGPxos5LbSbW1QAzXDBdifxZbHfsMnGTVbxLbyWOim2gdS0iOAr/MWbHyjb0P49AM5FL4bj/tnw6ktw6vcXcOHbA4IyMBewH9av7JrG28joLWx8tJZ7hla5k+8RyFHZB7D9axte0+4jhZLONJYnILxyHCrzyQevT9a1dKup7yzQuix7BsfByd4OCP0q5tDAgj86gUveepyvhvUry1uBaXVs8YclzK2AgJxhVx1AArppLe2v0zJHHMmOCQGFRXljDdQNHKDt67lYqR9CK891jXJtB1aGK2meYj92Nh+QZbng8bjjH4mgjm5Du7jSwsLeRdXEORx8+9fphs/pXJfD+3uXs5UF15cbTyZ8tMOcOc/Nnj8q7WOYS2YKvvGzBO4Ht3xXJ+AVQaa8juyql1JnBwOXOM1rT+36fqiuZ8x01vatY3kluqyG2kUMm7ZsBxyP7zMeSSeKs2ry7n8xNuDx6Y7VU1Rf+JhYuIC7MzIZV8sbVwe5+b/AL5/GrMZkDkNjb2xUvoMinsXtpGmsWVCx3NA3+rf3/2T7j8a774RStPpess0bQsdROUfqP3ENceDtYqSPWu1+FmPset4/wCgj/7bwV6mW/xX6fqRUd46ncUUUV9Ic4UUUUAeF/tV/GXxz8GPD/hK98AeC28f6rqmuR6fPo0av5rwNDK7MjrxGQUX52BUDOR3HrfhfU9R1rw7p99qukTeH9RuIVkn0yeaOZ7ZyOULxkq2D3B59ulfCX7TH/BSq6+Cnx4vvCEfwuvteTwzcY+3w3xRbnzbYHgeS23Hmep6V94+F9YPiHw3pOqmA25vrSK68ljkx70Dbc98ZxR0ug2djVooooAK+cfGvxU+IXjb486z8LPh3qvhzwlL4f0q11PUdW8QWcl9cXJnL7EtbZZYwUUJ88hY4LBQO9fR1fHXx81j4LeNvjVe+D/jvoNh4OutNt4Lnwp40vtTk0/7dCyMZhHeIYxE0cm4eU0hzkHHNLqg6HsXwh+IXjiODxhpvxa0mw0W88LyK48UWCSQaRqdo0Zf7RGZSfLZACJFLEKe+DVfwr+1t8Mficuu2XgfxfZa1rum2E1+lnJBPD5yIp/eR+YiedHkctGSPevkTVJNZ8WfBH9oPwt4C8T+IPir8LNJTS5dM1K/na8mm2zrJqdnb3OAbmMQx9ifvFQTu5971z4+/BX4map4X0rwamn+ONeTQtSn0+80OOOYeHLb7IQ5uMEfZg4CxbCA2SBtols2EehqfAD9uD4f/FLQvAema14r0m1+IXiDT4JZ9Ls4Z0tlu3jDtbpKwaMSDP8AqjIX5HFdv8Rv2r/hL8I/FUfhvxb41sdJ1llV5Lby5pvsysQFa4eNGWBTkYMpUEc9K+ZLXSbKx/YZ/ZeNvaQw+X4m8J3CGNACskl4hkcf7Tb3ye+4+tdB8M/i18N/gfr37Q2h/FvVNN0XXr7xZf6rLa6ztMusaTPGn2RYFbm4UR5j8pN20gjAzTe78v8AgC6LzPpz4jfHTwH8JfC9j4h8VeJ7LS9I1AqtlOpadrwsAVEEcQZ5SQQfkU8HNea/Fn9q/SrP9nPUvib8MdT0nxQlrfWlmDcxymON5LqKKRJYt0ciSKshO1tpBwSMcH5y+Dr/APCjdX/Zn8RfFljoXhyLwbqemWF9rB2waPfT3Uctsk8jfLCxs/3QLEY2lexrE+NusaT488P/ALSfjfwYyXPgTUtR8K2UWp2q4tNS1GC8QXM0J6SAB4kMg4YjgnGaaXvWDofph6UtIv3RS0hhRRRQAUUUUAFFFFABRRRQAUUUUAFFFFABRRRQAUUUUAc78RP+RE8QcZ/0Gb/0A1wL3jsFG4kDoGOQK734jf8AIheIf+vCb/0A15rk14GZScZRsy4liS6ZuGCsnddoxQsqMu1G8r/ZbofxqszdqbXjc766lEszMjbdp3VGTIvVOvQZqZczRAD/AFkeSPdf/rf56VGx+YHqRSkrarYCOSWToVYn6VatVTyZN9wiF0xtYNnOQey+1NMjDLHgUwTdcgGiMuV3AnjVIY53WVJTsAIUNn7w55A/yaoXMf2jDC3lkb3GBV+CYBZjt6J24/iWovtSbgCGz6bv/rVrK0kugDoUWx08mTCSsclQelVLO+lZxIGVIlblnPH6c5+nNS3kkT2coHyy5GNxzxg5/pWGueAG61lf2bTTKSudaxiaGOSNFBLB2RGyvBIJA646ce9Uryzg1ORmZ2EyKWjuEP7zHofXHP61HHM0NralTg5bn8quvGJGiuYAETq20E/Ue2PU13c3tNLdroUZODvFmYLyfT5Ft7wBg/8Aq50GFk/wNX1nTyic5zUl5p8N9ZyQvtCD51bd93PGR34OMfWsrRbyCf7TavNG97ZuYp0VgSG7Ejtkf1rlqU3B3WxrK04860fX/MmnkaTHbmpoZAqlHzsbnI6g+tOXYrMWj8wngBug/wDr0rLDwpV1/wBrcDj8MUoq2tzEbcQ+SpUPvZjkOOm32z6/0pqR8ZzmplXIeFuuCyHPHTP5ED+VUZriRJAOooqK2oFxPnUxnv8Ad9jUcEhVjxuB/hqA3vl/NwCOoJpP7SWTZDCrAucNgc4qLodi8ZJpF+Ysoz93kAfhWLqV4ZL2f5sKWKjpkgcDnvwK6Tc0CrLvyRlj6ZAzXJXdpDcSAS26MUyF3rkjIwfxp1NIb7szkF1IkkrDepRflGCMYHAq14fvEtbiSNpTGHH3lbBBHI598VgyWNlC22O3jPTjbxx0/KnWel7ZAYolhMgxvPygj69654ScZqSHGMpbI7O3FrfOHYqSoLbsFegzyBnj6VNueFlkfbPGrqQ0eF6DgdPT1HrVDS7MaSnO5zIMO4GBt7gfpzUwkMMxXKsvQjPDDrXpKVkm9H1LcWt0StdQiRh5Ujpk8blUH0zhai+3JuybaZjvVs+ao6dBjbUrqDA6qdxBDpn+7g7h+Bx+RrPZnJwOvtUTqTi1qJF6CNbwNHGzRYhK4fnkuDnI+tOj0me3t3aO7aJo5CrtGSN3Ax+XP503SUKzSsx/gHJ/3lrTaaL7PdDzE5myPmHpXdQjCpDmnuOz6GH4gurnR1t/LvpT58/kkOXb5TjGORg89ayZ9PN5r32aedZoVtzMLdiv7xwc5I3biMccjGSOa1fFzJNHYFfJkZbv+PacDC5Iz0PXpU8jWdpI13MYom4j85gAcFSNufqePc1cuWMtA5ZdjButF85rdLfTo4g6CN0iUbVLqNrfN1246Y71WhsdQmtoFu4Lme1iUMLVpI1jwFQDIXGRksMdODx0rpl1awtbqMTXlvEd8R+eVQeOD1PY5/KqreINL+znGoWrFUETYlU4cuSFPPXAzip9o7Xt3Fysgg1K7tVj3WM1v5cxB2yLkYxjHPXitOSHy9mJVd4mK5yRg5yDn37E8U97hJlJtnjlinJctkMrDJwc+mPT1qGa8dMqqo/y7M7e3XH51zyqRjo1+ZShLsWvMgtdQmji3R+YWAw2CPmOAD2yMfpRdXc6gJcmRk/hZ9xDD3B6H6ciorp/9OuBIodFkZY+xVcnAB9PaoRfRafDK0gUrwyoeSzDIGB+P0pOouZpef8ATCMXJ2SuzRE0On27iaTy48ynk5LIygKTg5HTNcnc+JLzVb6XS9BCRSxgeZdXGFMYA42KeTx35/rVpbea+cS3QJH3hBk5GehPv/nipr7QYLySFpJfsd1F/qZoABJGew9Ap7g5rJznUVoaL+up6FONGi71NX96XyF8O6HZeHboXUyte3zHMl1OdzZ9vT/PpV7V4rfVr2KfzLsNGCRGrhT9SSDn8u9Y9nrc2j3CWutRIhJCpeKuY5T/ALefun9PeuhXVIppHgE0Zn2HEfmknp6E+mce9EeRw9nf5W6iq1JqXPv59LeX+RFZ3RsbVoowCMD5pfnY4Bx/Oo5pDM6kuuTxkIcdzTePWq819bw7xJPGpRS7KWGQACc4+gJ/CslKTiorbscrqN6tEuR5IG4GXC9CQScnIxtx0x/FVCTUntl3yWVwy+b5Y8pd52/3yB2/Wmtr2mIy7ryNi2MBcnqMjp7VTuPG+k28nltOwbeqjCk5zj5voM89+DxWkveabjb8BRhKXwxuXl8RWDSSIZmjaOMyMJI2Tao6k5HarkeoQXdnFLBMksRzhlPGc4/pWY3inS8EieWUH+JLWUg/jtqBfF2jRqI1EyrnPFq46nJ7VkpQ+FPc1WHqP7L+47TwLG48YWkjtndbT4HbqnSvVST6V478OdasNS8aW6WYkBW1mJ8yFl4yncj9K9hb2FfUYKUZUk4rQ45wlTfLLc+eL63uZLPWpLOQpMNW1HOO4F7PXINrEtzf28eoI9uVjYGUr15GAf1/Ouu0a8ms9d1W3lbzLW41jU9hI5Rvtkxxn0PP6Ve1rw/ZagrSyx/Oqn7ox2r43E+1o4mVem9Vf1X6NGzhGUOWWzMXTdSaMxyRtllUKrMRtlUdUz+oJ6ZxXWWl3Hew+ZEeM4KnhlPcEdjXk1r5kMkgifzFhmAMDddhzhh+IYGuht/HkMOrxu8DQqwEc/y4GOiufx4z716FeXPTp1eR3krtpO3/AANDGi7N029ttdTuWXPt360qZ70sMsd1EskZ3KwyDTtvzVxRakrp6HSAJbrxRSr1p4X5cVRJGWwD61UYtvbaAW96uMuc1X3+Xng0AVJNu7Y2DxyCOKyrrwdo2sQsktigVuoQlQfwFSLdG81S4Qhk8tgAwJAYYzjHf/69bFvhYyei5x83FTKEZK0kOMmtmcG3w3u9HzLouq3Fn6QSMJI/YbT0/A0kfiTxF4fUJq2k/bY163Fiecf3ih5/Imu9v5EhhMryJEBj5mPH0rFuJH1AzC8hmW2ZcRx7SA555bv26enX25/Yzi7wl9+v4j5VLVqxyFn8bvCcsk1vLdzR7GjjCmAt5hkBwAFyT75A7+9Mb4qeG4tUWG3uptk8iWvmC1kVEd8hVPydzjnnv25rc0fwJ4cuPDtpYW+nWtrBbxgJDbxhFTPOVAxjOc8d81TuPButaHKj6Rqkjwp0guv3q/r836mrdb2fxxfqtTNxktnc6zUria3hSC3mW3uJR5cMkkRkRWxwWAIyOPUdaoeCtP1vTdBhj8Qamuq6lIfNkkjhEaxEgExjB5Abdg+h6DFYMPj27t8w63pM0Xlthri1zIgIPt8w/Kun0vxLpurW7yWF1FO3OE398dD6flVwrQmtGLms9dDSjtYhcGbavnY2lu+OuKbfafFdrh+nSqnh2y1OG3mk1W9hup5380RQJhLfI5jVjyyj1IzknoMAaEypNvhbnK8/jWrK3RS0fR7XT3lktidshG5ewI/lWZ4kvLyzuI1jn+zxtIPnVdxKdSOeh7Z966GFPJjCjtXLePJJ7ewRoovNLEpkNgrkYB/DOfwoRL0RqaHpkWnxyOiMss7GRy/Xk5x+H9K2JLjyQM8A8buwrK0G4kuNLt3mQo5Xo3X0B6D+Qq3eQK0bu0jIu0554HuPekV0Il1S31FpY1dSAxQgEHpwaisSZNcuiPuCCPr67nqO10mGzVBE7RRpztU8HA6mrWjgyJLetx9obKZ67B938+T+NBa2dy7dTLaWzzOMhR09TWDNcaffRQXEtkrPO+3cqfMMdT61JrGpWuoSLYJcL5vmbXTvjGcdatWsEaqqADYp4/woM1J30ZF9kjt9jLe3FsJPuqWEn/oYNPWxM5Dm/uHPZlZVAHcYAx+YrK8XRXH2V5ImyzKUROD8xPBOe2P5Vo6DZvZ6ZBFINrgZYZzz9aClOV7F+3063tyXWPc7dZHO5m+pNcFDdHw18QZLJj/ot0N0A24CkkZRT0A6HsOO5zXoUbboxz0rO1rRbbWFj+0Bg8LiSN1OCrDp9ee3tVJ9xO71FZpLG8mZIpZ4ZwHxGAdrjgnk9xj8qt2d8l7CWUMSrFHDjBBHYiobG78xQjg+YMgnp0OM1Hp2fO1BASrLcenqiH+tSafEi1fXDW9pNIiF2VSQq9a8n17VJppru6mh8uaFC6dRsIIIzzj/APXXrEzrJDJsPzYOCBkg9q8f16G+jad7hoXty+DgZ3455A9Sc/8A6qDkq3djs/DXiU3GLeaUOzRL8zZHzFc7V45GM9+1HgSCObQ7hpX8tEuXfdjPSQmud8J6Fcw6pa3F1s8wlmWNhlxxlj+o5PoPWtzwg0Y0OVJn2xm5lLfTef8AH9K1p/b9P1Q43vqdddPb3C2rSW/21PNUxlUDBGzw3PTHXNS3V/b28E07PmOEEvt5xgZP6VlahbF7rR4447eaNZtx85iGXaM7kI/i9vTNarRxtcTxMP8AWAZX14xUdEbjI76C6tILqLLxTIJFfphTyM133wlOdP1r/sI/+28FeUaT9pfRbmC5lmSa1maPzZdxZ0DZB3HrkCvV/hL/AMg3Wf8AsIf+28Fetl+lZry/VGUzu6KKo32s2Gl7Be3tvZ787ftEypux1xk819GYl6isf/hL9C/6Denf+Bcf+NH/AAl+hf8AQb07/wAC4/8AGp5l3HZmo0MbHLRqT6kCpKx/+Ev0L/oN6d/4Fx/40f8ACX6F/wBBvTv/AALj/wAaOZdwszYorH/4S/Qv+g3p3/gXH/jR/wAJhoX/AEG9O/8AAuP/ABo5l3CzNis/VtD07X7U2up2FrqNsSCYbuFZUyOh2sCKvghgCORS1QitZ2dvp1pFbWsEdtbxKFjhhQKiKOgAHAFVtO0HTdIkuZLDTrSye6fzJ3t4FjMrf3mIHzH3NaVFAEXkptVNi7VwQMcDHSqV/oGm6peWt1e6daXdzatut5riBXeEnGSjEZU8Dp6VpUUAU9Q0211azktL61hvbWQYeG4jEiOPQqRg0ttp9tZWcdpBbQwWsahUhjjCooHQBRwAKt0UAFFFFABRRRQAUUUUAFFFFABRRRQAUUUUAFFFFABRRRQAUUUUAc58Rv8AkQfEOf8Anwm/9ANea53V6T8RufAPiEf9OE3/AKAa81KlRXz2abxLiJ1NJTlQ4z0pyxbuAMmvFKGx7lYMpwRyKmkh8xmePbtPzBdwGPbmqupTXVp5aW1slyzZ3/vQuzpjPH/1ximb7o3AGIViWQ7t2dzJjjHofr6fjXQoO1pW+8Cby7iSZFlACLljGT1wM4NIt1eBT+73HPUYAFT/ANqWihVYsu0MoYvuxkegXpUSTQzZC3MZ9sN/hStZe5IBlxq0kMJ2Mu88Fdo/woP9pSKSyQoGX/nmoP5gZqX7NbyMhd4m2+zf4VYnkZonkWVCxYLwucDB9RSUZPeX4gZP9jzSHdJMi+pOT/Spv7JtjHEqz4lBO5mXAb0xyaVbhbyQwh8SEcOvyhj6Ht+VUbhpFGT8uDjFZ6RW10ytTb2m3toVCowBYZdFb9SPenx3rW+AREVbqvlJz+lVre4C2FsCgbdubnPUnHr6AUtztj8mYD5N/RucHuP1rocpJpxfb8kSX7ebzIw7bVA+VisS9M8np7iuV0uNv+E819WURxvHDL8qIA7YILZABzxjmuphj/d3qJvY529PRh/iK5S1iMfxS1nkkSWcbrujKlRvOVBzz2PTuPetpJ8mr/q5rDaXp+p1DR/NIcYVXKgBAen40iqF3sRuCoTzGBzjjv61MZGa7CGSAp5n3Wjz3/3ajt5v3jAzQco/SL/ZJ/u1p7t7Iy1MXxEvnaTZyMEbypVOFcKclyPr0bpVrWLhLHTJLox7tqKQkSFmzuAPA/Gq3ipopNLWKO5iDyTRqpkjx/GD/CARwG7/AJ1oXQWazmRZFJWPgKD2bcev41MtYWvfR/kD2OWbWoZpFDQXA3ZwRExHGfbjp3rotDvLW7BS3jkVlGWeSMr+pHvWJHo4vJyU84uxyQkjAenrwK6W2VbOFYz83OXI7n0/p+debTjreWxCbZYlRZ4Z4wW2bCC2QMHBI/l/OucuNPeS4k3SMIY/lO3rxx+ddIt8NvlD5EKlQMkDnPX5vfvUYha43qIZGbIJZEJ5wPzrrqRU4pR1NoJat9Dn4bcK2IbbYf7zfMauQxyeYWZip9Tn+laojSCMh5FD9wcg5/KshrzzGOBgg4rkty7hzORrQXUcIRDCkrnrIc85rDn0PTfPjtpoinmyskYVm5kZi2Dz3IzzWtZ+RcbciQyKucLjB/X/ADiljgja8kbzRiN9/Kn1Ar0Y3ko9V5OxUX7sl/W5zLw+HI7WeIswRlWQxmSUkbWAxjOQMkHP0z1rTsrjRrG5EUUyqJnVxudmyoIjILHvkBeeSQfeus8tI1f94Dt9UJH+pWqskaC5XL58t93AyeD/AFx+Y967ZUorz+ZmpSWzMuPbJawTRvmG4QOrc4K54/lTorfzJ0iBGWYLweOalutscdqyuGO04DJ/tN606xun+2QcR/fH/LJR3+lebyxU1H08zWUpOKbZmeK7ezZdNUuIFa8XDBsBiBkLjd830989q0ZLGG4+Qx28iZA+cN16jjmprgmTbvZXIV8fvC5HA7EDFMi+8SOcMucf7prtlytqNupjr3MXVNDikmlkiktowyL+7MG7k5LNk47msWOxklLRxj7MGOG3WAKg445zg8d8YyfwrsrcGQyuFTKwKR5hAHJUd/Ymn29qGmid2bymkCFDz19+hGM8+1csoOTVide5R06GM2qJcmB2QMo2qUGAvAAHbdmpha2/ksTHDv8AL4+Zvvbvr6VnXF7FagB2Jc9I0GWP4VnyX899MsMZZQxKkQ/MUODgu3YZ9PWs4Sc9FG50RhK3M3ZGvNfK00tuiGeZZGK7TwoyfvHsP896W30srIJ7hg8+f4h932Vf6mo7V/7HtYoJUiS5+bBhBLP1bjqc4x+XWqM+qTujTl0060HLTXOA547Dp+fWqceXfp16f8Et1NXGkt/vZtXBaGPdFIsOR8+7lvrn0qK1SOSBZfNVoznDgg5x1xXCSeIIlmS306O81S5YMPMuCzBgevyDk8H0H16mrMfhnWNYTbqF0lnbk/8AHvHz16/KpA/EsTWMpKT933vwRtHCSS5q0lFee/3F7xf4msHtZLGKQTzXCiI+WvmCNcYLHHcAHHviuUh1y002OWzh0uK+td+YJbhVEiZ7MVBOc9OhrsYfAekRoVliluV64klKjPrhNo/SrkHhTRljEP2MiEHhPOdox/wBmINYShOUrtpM7qeJwlGHs0nJfd8zz6S11fxNdC3RbmS2jfdjzj5UR9mZmweegP4VuW/w+uCo+0X6xn+7EGbH4kj+Qrt/sYtFWNFVI1HAjwFx7e1PhjWTcSjSEFRtXOQDnmrjGbfI5Mwq42W9KKS721+dzmYfhzZLHH5pupR7kRqf++QM/jmtCPwLpW4RmBSWOBunZh+hxXYeJPJXWJA0G8MoIkEmMjH0rMlxbySJGoUcqCeTiuidGFOTT1scTxVaW8mYsfhnSI1/5Btr9WiUn8yKtW3h3TWIf+z7VYx/0xXn9KtrH50ip68n6VbnYAY6AcAVXLTo01Nq8pX9Eu/qzl9tWnO3O7LzJPA+l2dl40tpLe1hgdraYFoowpIynHFer15h4Nbd4ytP+vab+aV6ga9zAfwEKcnJ3bufNEN0tx4ku7IshH9u6g7KpOeLu4YZ9OgrsLnb5blh8mDuNc7a2sdtfXU3QnxDqRP1N1cgfqRV/wAVXZs9Gnk6EjAHrXzldPnkkr6s2ekUzi4o4pNQu5IMjY/7uQe45Hoeafb2g+yvby7ZYyCCNgUYPbA4qWyj8u1jBO5iMsR3J5J/OplUD2r9Uy/AwwuHhTfvNRtfuux8dWryqTlJaJu5DY3t74fYeQzXNoOPKY/Mo/r/ADrsdF1y31q38yE4Pde4rlJFGRg8VXaCSGbz7WYwS9T/AHW+o/rXzGZcO2vWwGj6x6P07M9PDZk17tbVd+p6HI6xozscKoya4f8A4WBcRX1wGtmktY32iRRlemT0ptx4g1S6sWt3t8ORjzEkH51T0yzOn25Dvukk5c9s46V4GCyXFY6s414unBLfZ3/Jo7sRjqdKKdNqTO30nXrbWIleJ+vY1oSxq3OK86ayXzDNC7QTf306fiK6Dwzr09xK9ldczKMqw6MPWssdluJyyzrWlBuykvwuulzXD4unidFo+xoraqt1Iw4weSait7Y6upnllkW1Y/uoUO0Mv95scnPX6Yp2qJ9quIbRNyvNkyFTjEf8X58D8fatRVCqFUYA4ArgPQXuozltbOxv4lS0RCwOx1HCn6ds88+1aNV72zF55Z3ujI2flPB9QRUyKwjAbGaCW29znLSCPStbktULfvCZY1XptPXP0P8A6EPStu3vILklI3V3Ucr3FUdQt2mjV8+Xco5aJzkgN0x9D0qJbuONU1COAKT+7nGAGXnnP0NAS25jQbT4JGZ5IlLsMNx1rn9Y+Hul6lIZViNtcdpoSUf/AL6GDXSrOlxCHjcFWHBoSQSoCDn/AArGdGnJ3a177P7wucCtl4o8M5NtdpqNqoyIrvhgPTeP6irtl8RbW3kxq9lNpkxGPMlGY+PRxwOvetzXpGt9PlKw+fn+HOMc9TTzaW9xb+TNFG7Y9BWPs6tP4JXXn/mZ8qvpoXLHUrTUoxNbTxzIwyGRgQaybvTTdaw/nM7QKA6pjAB7c/nxWPN8N7aGTz9LuJtNnyTmB9o59V6H8RWfeXnirw7NFJPDHq0CnaXi/dvt55wflJ/Kn9Y5dKi5fy+8HGW+53TypbqGf5VyBUEmzWLNkkyYn4K9D+f4frXOw/ELTNRt2tpA1vdHjyLkeWSfbPUe4rW0u8iisdkci+Vj922c/h/9eulSUtiea7sWtSlENubdFb94jrvz/snH41WvPMv9BjCAKvkqRtOP4e3PvWdqlxJqlxbxL5cUauTycs2DggcjFN23E0As0kWMW52A4yWjI+U49un4VRpvFnMaPp91YeIrh5XMjLEq/Mo6DOMe3QV6TZSHy1WTb5oHzYPfFY/2FLG1F1cyeYtuuS7H5z25/OprHM0YuIgodhuznccnPGfTmgziuXQ0Lq1kuJFw/wC7wVkQjII/p3rK1jxpoXhu9isdS1KPT5mVWTzyUVgSQMMeCcjGAc8j1qbVdQubfSbhoG23UYBG4dcHmsPw/HYeLNQtNT1Bd95awyQCGTAjlVip3Oh5Ygr8pPTc3qapWvqXza2La/EzwwsKONYgkVx5sRh3OXXO3cAoJI3EKPVio6kZs6f4/wBC1LUoNPi1WB72UDy48lfMJV2AXsTtikOAcgLnuK110exhZHSxtlKqEXbCowA24AcdNwB+ozWHqkmn2cx8nToLe6hkAjm8lVYZBGVOPQnketV7gtUdJHGF56EcVHasE1O+Qd/Ll/Ndv/slVNDuhNbCIuGkiwrfNu/P3/wqe4xZ6jDP0jnUQSH0IyUP5kj8RWZrHW6M/T/tUd1qEUgyiHKkDk5ye9Z39i2t/dRwTBXh/wBZ93Dbh1GfTGM//XrobyCPzvNbejbT+8ViAAOecH69aqafbeUJJXLSSMxJc8E5x/gPyoM7FmC0htpJph95upx09v0A/CuQ8Hxrf2ckPULPKSVblfnJrrL+Rls32KxyMcVx/wAM5C1hMzt/y1ct6LznrWtP7fp+qI+2dfHbyw6t9pcNHZw25AkE/wArMW5DJjqOxz3pFczast03yJs8tBnluc8j0xTfE1n9t0G4iDFCo3qfesuztbuR7fc+LYbQOeT3PTpmpNOpr6TJNJ4g1VZGZoR5flqWJUfLzgE8cnsBXoPwWuJLrRtaklV0f+1JFw67TgRRAcemAMe1cPb6TDb6o+oIMTPF5b4RckDGCTjcenTNegfCXH9m63gsR/aRHzZz/qIfWvVy7+K/T/Izmd16V8H/APBTr/j++H//AFzvf5w194elfB//AAU6/wCP74f/APXO9/nDW2d/7hU+X5o68v8A95j/AF0Phuiiivybmfc+zsgoooo5n3CyFpyf61frTacn+tX61cJPmWopJcp+5Om/8eFr/wBcl/kK89+K37Rfw5+CFxZW3jTxPDpN5fKXtrGOCa6upUBwXEMKPJtBGN23HvXoWm/8eFr/ANcl/kK+Z/Hng34heDf2gvE3xK+Ftt4Y+IFzqOmWWl654X1bUPsl/ZeSHaL7NOAyxrIJNzRyAAkBgeeP3COyPz57s9e0X9oD4d+IPhrefEDTvFunXfg6xVmu9Vjc7Lbbjcsq43IwyMqwBGRxXW2/iTS7zVm0qDUbWXU1t1vGs0lUzLAxIWQpnIUkEAkYJBr4s1j4zReFfhb+0h4q8O+FNU+Evxp0+xttS1vTb4xXcXmbCtvdw8NDIrqHBbbklfmBwDUl9qHiLwF+1v8AFD4gXXi+8vdO0H4bQeIJ9H+wWypcwILpltS4TeFV0aQODuJbBJUAVempNtv67H3NWZ4g16w8K6DqGs6rdR2WmafbvdXV1LnbFEilnc47AAmvzw8KftReN7Wx8I+NYfGfjzxd4j1K6s5Nb8HSeBZ4dENpM6CWOzmFsGjaFGLLK0rCTZz96vs/9qb/AJNr+Kf/AGLGpf8ApNJSleKuC1dj0PQ9YsvEWj2Orabcx3mn30CXNtcR/dlidQyMPYgg/jWhXnX7O5/4x/8Ahr/2LWnf+k0dfOWg6p8Xfjd8OfF3xg0P4oXXhU2V9qi+G/C1vp9s+mtbWU8sO293oZZHlMLZZXXZuBUdqbsm12CPvWZ9oUV8f6Z8WvGf7UXjDwL4b8PeKLz4aaJfeBbTxlrF1o0MMt/NJcyeXHbRSTI6xorK7FghZgAOAatfFXxJ47+EPw08PaV8RPjZp3hl5tbubaTxJpWlCfWtW08KTAkNuIWjS55/eMsbKoAIOTybbgtdj6r1C+ttJsbi8vLiO1s7eNpZridwkcaKMszMeAAASSaxV+I3hptY8PaUus2sl/4itZb3SYY33fbYI1RnkjI4KhZEOc9GFfCemfE3xT8S/hH+0v4PtviB4m1bQtC8Ox6hpOueJdCitNTkglt52nt5EeFA8b+UVEvlhgGJUjAx3ngn4meL/g3pH7PekXvie48QaJeeBNY1rUYZrG2ieZbWytZraEFIwVESyMgIILDBfcaO9w6pdz7Wpa+GLjxX8Y/Cv7OukftFXnxMuNUvJrS016/8EtYWyaM2mzsjfZYSE85JVjkBExkYllwRg11EMvxQ+Ovxi+Mug6Z8VtS8E6B4UmsP7Gh0rTbNpfOnsUlxO8kTF4Q2SU4LbyNwAAo736BufX1HrXlH7LfxI1X4vfs8+AfGGueW2satpUU940KhEeUZV2CjgbipOBwM4r1YcZoas2hLUdRRRQMKKKKACiiigAooooAKKKKAOb+I3/Ig+If+vCb/ANANebZNek/Eb/kQfEP/AF4Tf+gGvOIWjWT94Cw9j/nP5ivAzJXlBFxFC7l3EhE/vH+g71VvNS+zP5NuM8fM56n2q1cI/DE7k6KwHH0pq2rxbZXiIB6MV/rXkNSjpFFGZH9rvGPkq2B1I/xobS7ndhmXPfLVuKJZFwoYIf7o61CnlxsGC5YfxE5NZcr3ZXMUF0F1/wBZIAfRac1nHZqSMkj05NX5Lh396qxRmORnIYk0rCuyvDN9okwCy47Hip23fZpRu53rgfg1OuIRNDITiMgcHPNc+zTwty5cfWlzcgmy+zGNlEafN9OatTINSkaTzPLO0O6sABnjPOe5/nWJNqDsuxN0frzzU1lqUkELxLn95gEnnvn+lKFRbS2HzG7ZK8t7HCYz5ccLMoUbt2AT6+uanuIJHt4Y3DjMq4DA8dc9aLGFbpLcu3Ow8jjq+P6mmCZrXzpFdgFRmBBPXBCn8yK9CNopX2f/AAPyFc0Ivmj3sMeZIC/y54LNn+QrmdVsZ4fFWnaiblo7ZY5LZ4VBCljypOMDt3B6VsaXcSeSSS0jOqfKTnnLDv8ASrup2qTQyQTNF5cgIHy5OOxGFrWyqU+ZMunJc15bEEbSQzFpXDCN/vBBk0lqyecTu52P/wAsx/dNY9rpdpq0K3N4pkuljeAyB2AZfmHIzznOee+PSqcel2bXRTLBUDEj+0JIwoAIHGcd+lYRqLmSR0LDuTkk9iz4qYw6bAiXX2driVArqNrfeJwMK3UrjGMYJ5FdBZRt5Rl3ZRlYDKAZwK5SPTLZmby4/KAEany7l2ORjr0xwqj3GfU5teICRpkkiox8keYBHIU6c84IyPbODVRrRukiKlH2bUZM6AP+7xu4zwoPA/CoupqrDpNjq0NtIsSn7S6yb9xxvKFM9ePlb9ah/wCEd05ZmaOKQKPlUPK5IGAOcnrx+eaxlHTmbMbIuMoVsZyT0FK2FUL3zk/p/hVC10Wz0xg1rbLEwXyw+SSF4+XJ7cCoptVVrfdZA3hY7FeLDIGzg5Oe3U//AFxSjFydoD5klZdTR/tCPVFSaNSAFVTuA5IAGeD0rOeMRXcy84B4+nap9Pt2s7VY5G3vkszKuBknOB7Ut4qvG0i/6xRz7jp+lTUtKUuUlEccpjhlcf8ALJGf8gTj+lLY+JLa8uPnhKyPbSTlY33gAE9COv3T0HNVg37hiW2gjk+lY1l9rjhVYQ1xZx6bOPOW2HkPhmA4wVyBnqOfzFdeFScdVs0Pa56FFqlteeeEKNINzeWH+YLsAUkdRnFVNSjC6sZ14xuXaenVhWH4ZuJJNaiMaRzefZxO8kcagMDgfcA4BBByBjmtrQfPmW9ae1mkJun2vKFbIyeR8nAz29c16NSLqR5b6rXYzMDWr+TUZLANaybba+RB827oT8/sP89K3rdmW7ikZkAVgThgO/tWemiho52ubCWEnUDcRlmQbsfdb92Bx6Bs9BmtKZY47eIDb5mPmx179f0rjrLll6al20THrNLcyKGKgAHgyM+eOmCx5PtSjypGdFRtzlSFOQAwGMdc4PP0qpcKbW3aeVXW3XGZdh28nA5x61kXset62rRWE/8AZVtgFryVCz8HkBfcd+vsayjOV+Vx1KjByV+hr3WqpZ71lEaFhs8vbluCMDHXqBVZbjULyF8OLC0k4JbAdsHsB0/WotD8L6ZobyXkETXN9I3+kXM7Fi5OTkAnjofYelX7lf33zMZOhBPpjipk3HXmuXzQh8Ku+7/yMSDRWljHnSNEGCl0hc5Zu+W6kHnj3rUkWCwtY9ojt4o0JY8KByTk1n614ktNDXD/AL25IykCkZx6k/wj3NYdroereNpFudQl+yadnci7SAR2KqeuR/E3qcCsPaTn7sV/kjpp4eU17SrK0e76+g3xT8QlUwrYWZv1JP76RljSJlUYYZHOcsAfUHrU2i+C7rxBbwaprE88ZeFZxayNtkjBxw3Hy8kcKoPPJ4rtdK0uw8P25S3gVehbqzSZ7ux6nH1+gqyjGNXeSNoiePnUbGXGewGe3Fehy0pQSmve6vWxn9YdKTVDRemv3lfS9FttNG20hjs4lKLIqA7ZNwx1wSeCeSe/anvb7rpFO0YQFgvQf/r6/jUd1elpiqM0boSh2khccYxRCjLG7AnAFYSqRs4xWxwzqOUtXdkOqTeS0ZHTOKXpjPep79lk1NoEjjdAzDCxg46gdVz+VMu4W8/ceFiVVbPHJGcf59KxlFK6vewnJLYVJUWIq4ZueMfw+/v9Kw7W18zxVcxLcYjeBJCZS2xfmI49PpitRvkZg2cqcEE1kxx48V/aWVTutBHtIfB+YnsABjH978KuMZWcpR91aX/EqFRSbijsJpLV2jtwiz/Z4yjSOGByO+ARx1/AVlXLq00rrypYkVLNceYiAIsfGG2fxenck1VEkZuFhLDzGGQvfGetXKpGc0rXVwd7aFuyjMcbSNnc3TjtUUjFmyas3EnyhQcAdaqM241jXqutNyf/AA3ZE04qEbI1fBf/ACOFp/17zfzSvUTXl3gv/kcLT/r3m/mleo9xX0GA/gIctz5wWzFxcarE1zI00ms6k0UZIVEIvZiDgcnBx1pnirUHudBik4DOfudw3Qj8Dmuon+E/iePWNQntn0mW3mu7u4i866lVwJp3lGQIiARuA6nofWqWofB/xbqGwE6KoWUTEfbJSN3G7/lh3PP415ssPiY1lOC+0teyvq7PyNJuM6bi+xyka+WgUDAUY4p9dcfg/wCKyMf8Sb/wNl/+MUf8Kf8AFnb+xv8AwNl/+MV+lrGULfF+DPk/qdf+X8TjipbOevYUvCr9K69fg/4rGf8AkDZ/6/Zf/jFI3we8WMuP+JN/4Gy//GKf12h/N+DD6nX/AJfxRwd1r2n2N0ltc3kMFw6GRY5HCkrnGeaiTxJo9xdR2y6pZvcuCVhWdCx5A6Z/2l/MV2WpfALWdYWQXtl4fuhJGIn826lbcgO4Kf3HTPNUrf8AZpu7N4nt9H8NwtFIZEK3Mo2sQoyP3HoiD6KBWbxtO+klb5/5FrB1bax/I5i38XaJdLC0Oq2kizBim2VeQoOT7AbTyfShfFml6LqyXkl7CIVhZpWVwQEXJJ49MN+VdRJ+zTdySb20fw2W8j7Nn7RKP3WANv8AqOmAPyFPs/2cb/T2ga20vw7E0AIj23UvyA5zj9x3ya83MPY5hh3h5ysnbVXurO50UKNXD1FUjHb0INB8aaNqtrFqcV9HP/aCLNCIwXPlEZQYHsc/jW7b61ZXB/d3cbMT93dyPqO1Vf8AhROv7lKwaLGV6eXfTLj8oKr33wF8V3jRn7Tpf7ttyl72Usv0IgBr4atlWIg/3U1JfNfofQRxCl8UGvmmbKx+TOZN4ETDlf8Aa4wc1PTdJ+GvjiwhEM0mi3cSjA3Xkob8T5Faa+B/Fi4/0bRs/wDYQl/+R65oYPEyXvQs/U1corZmRJCsykZOOnpWRfWq2cjMSRbXA2TDrtbor/0P4V1cfgPxZHu/caOQWJH/ABMJeM9v+PeodQ+HPiu+tzF5Girnruv5SPy8itPqNf8Al/FC54nN22mTWMZWF1wudiNwv6VHDJOt15pUxgZR48jrngj6iuksfhv4utIFiYaTKFPy5v5eF9P9Rziq958K/Fd1cNKg0iEsoVgL+Y5wcj/lh/nNL6jiP5fxIbitiAP5ik7cdue9ULiGRbgOnKuQMr1U/wAsV0kXw78VxrjyNHPGP+QhL/8AI9V774a+L7hUMS6NC6tnd9umOfb/AFFP6jX/AJfxRXMjI1C8extg8MP2htwBTft4PfP+fqKpNql7JtjbR3eOUHDeauP4gQ2enAH/AH0Olb8nwr8U3SYuY9IlGcjZqM6EHHYiDNRQfBfVIbdYl0rRSFG3c2rXJYjjALGHJA2jAPTFbQwM7e/AXOjivE1jHeQRi50QTwyrtKh0O1ioPIOOhyPwzXLHwrqNjNJFpF5JZxqTkSSiaH72ASDyOBnFew3nwh1y8mlnaz0sTyFSWGsXQHyggcCIDufx561VPwX15tNksjbaSYZXkkkDapcncXzkDMOQOTwOKzeVx3jGz8tvuuRKXNvqeT2XiS/szbnWNM8qaPjdbyDhSoY5HUcg5H5E1ozfFK0hu7aRrSW33OYgZcAPuxgDOOcrwOSQOmeK9Fl+COuz3XnGy0XGACp1O6I4CjgGLA4UdqgvvgPquoWsFrLpmgtbx5ZI2v7hsNhgG5h6jeevsO1aLA1Yv4Vb+vMcWo9ThNX8erf2flDTZvLZA53fdJ4OMgHGATzjHFQ6L8RIraFkGn3TFW+7txgcc/kR+VdLJ+zX4wVoTBrFsiox+WbU55flPBAJhznHAJJx16gY0tN/Z+8SWFyZJJtPu43Vlmjl1KfEuVKnIEOB1B4HUZzyaPqNWzdlf5k3V0zmLj4gQsqyyaZMjnAwRuYAjJ6D3HTPJ9q5c6xFa64s9t9rXG2RlkQgluTtHHqcccda9en+Bus3FzLJLZ6SwkUIQurXSfKBjHEXTAGR3wPSrNz8F9XupJXksNJzIMMF1e6UY2lcYEQ7Hn1wM9BUvA1ubSKt/XmGj3ZxVv8AEqJ4Y3ewmjZ/4XyNvP8AFxx3/IetZmqeNLPWrfzLjSrspGxAjHG4DHzZHbn+fpXpFx8GdZn2v9g0dZl2ASjVbkN8pBGSIRnkfjk+tVf+FJeImnVJIdFayCgfZxqFwp3AKoO8RZHyrj3yaX1Gs1rFf18yrrucNa+O4LWSWVLG4VBEpKhMhnIBA+UZ45GcdvpldS+J1vNptxDNp80UhXbyDtyQ3IJAJwVHbPI+ldvdfA3W7wqJLPRikf8Aq1GqXQxwOTiLk8A5qa++CGrahI8kthpPmMxcMur3S4JBHQRc8Ej6cVX1GrfWP9feUpJPc84s/jTpOvaOJbNHmLTPbSKf4GQEPnjkhhtx9T9ZLf4pWiWq7rKVG5IUHORxjGPqePauz1X9nnUNX002j6fpSZiaEyf2tdMdrEF8AxdSQDk85APYVTf9mW6mtbK3m03SZorNNkIbWLwFRtZf+efo5/Q9QK1+oy193+vvFzrzOWuvi1aGNENk53ouRksyPtBI2gcgH5cg9e1YnhPxgmkWskcsTSvNJI7KMY6rjPHHUkfT6V6P/wAMyyrnbo+jtnZ/rtWupNu0YGzMXy8AA46gY7mrh/Z+1AK+NK0RWaTzNy6ndKV5yACIuAPTpTjhakL2je/9dxXje+pxtx8VbKSzkiktWQ7kDLKWVQh5Y5VScDB7c8DjNSx/EWwazj2wXRIAICQsxU4zggD6ex5HauuuPgV4ib/j3tdAtVJAZUu5wNoJYKAIht5ZuR0zgYAqe1+BWs2zNMLLRVu9zss8eoTjaWxngwnPTue59aUsLVt7tNX9f+CWpQuc0vxQstoJs74n/r1k/wAK9Z+CGoRat4e1W6hR445NRYhZEKniGEHIPuKxV+GniXylV7LQy+OWW+mAJ+nkV23gHwzeeGdJu4rz7OtxcXJnKWzs6INiIBuKqT9zPQdce9aYGlXp1W6sFFW6O5M5Ra0Oqr4O/wCCnH/H98P/APrne/zhr7w7iuF+JXwV8GfF2SwbxZoserNYhxb7ppI9gfG77jDOdo6+ldeYYaWMw0qMHZu35mmFrKhVjUeyPxmor9Z/+GLfg3/0JcP/AIF3H/xyj/hi34N/9CXD/wCBdx/8cr4r/VrE/wA6/H/I+g/taj/Kz8mKK/Wf/hi34N/9CXD/AOBdx/8AHKP+GLfg3/0JcP8A4F3H/wAco/1axP8AOvx/yD+1qP8AKz8mKdH/AKxfrX6y/wDDF3wb/wChLh/8C7j/AOOUf8MX/Bwc/wDCGQ/+Bdx/8cpx4bxKafOvxF/atK3ws9l03/kH2v8A1yX+QrxD4gfs4a7efErUPH3w0+Il18NvEurwQ2+sxvpcWqafqQiBWKSS3kZCsqqdodHHAAIPOfdY41hjVFGFUBQPYVJX6MtFY+XPmyT9jn+3vh78SdM8V+OtQ8TeMvH9lHYar4oksooBFDFnyore1Q7I413Mdu4kliSxrotd/Zvm1b4yDxlB4nEOiaj4cHhnxD4buNNWdNTtV83Ztm3q0JzK2cK2QMcV7gTQDQI+aPB/7Kfjnwq3h7QJPjlr1z8NvD9xDLYeH7fTYrW+aGEgxWs+oI++SEY2lQillwpOK9w+JnguL4kfD3xN4UmuXsodc024057iNQzRLLGyFgD1I3ZxXUUU3qrMFo7nzl8P/wBnX4r+AofDunRftCapeeHdHW3t00mTwrpiiW2iCqITKI94BRdu7O7vnNZetfsdeIVk8UaD4U+Lmq+Evht4nu7i81PwxBpcE88bXDFrlLS8Zg1ukhY5XY+NxwRk19Q0UeoHgXjX9l2X+1fC+ufC7xdJ8MPEfh/Rl8OQXCabHqVrcaapUpbzW8jLu2Fcq4cEEnOelcndfsVapp8fhnXvDvxS1TT/AImaPqOoanP4s1TTItQjvpb1Y1uVazLKkaFYkCLGy7Mdyc19U0UeYHzt4X/ZLk02b4nXev8Aj3VvFep/EPRY9J1e8u7WKExssc0fmQImFjQJNgR4ONoyxJJqTwL+yze6PJ8Nbnxd4zHi+58E6VqWhwmPSEso7yzuooYlSRBI+CiQAbgfm3EnFfQlFID5Tsf2J9aXRdP8Can8WtW1X4M6fcxyweDZNLgS4eGOQSR2k1+G3yQBgPl2BiABuwBXs/gX4P23gfx98RfFMOoSXU3jK5tbiW1aIKtr5FuIAqkH5gQM84r0ain0sBwXwO+FkHwR+E3hjwLbX0mqW+h2gtEvJoxG8oDE7ioJA6+td7RRRq3dgFFFFABRRRQAUUUUAFFFFABRRRQBzfxI/wCRB8Q/9eE3/oBrzRYwqk9TXpfxG/5EHxF/14zf+gGvNlPpXz+afFEuIRq6sWDFfocU9GaNtwY7u/v9aazBVyxwB60iuGXcOleLdrZlBdTyTMgJwAc4UY//AFVILiXvI351DnL5NKzc8U+aV73Am8+Ts7D2BomjDKsicK3UDoG9P6/jUW7bT45WT7px6jsfqKpSvpICBo2kR1UZJFc7qLPbxghGmkzjYrBcfnXWT/uZmVOO+PTIzj8On4Vy+qK8lw7Y5B5FYVI8rt2E1czZL55FA/s+4BxnLumDxnH3vw6VYhuJGZgbSSEIuQWZcE+2D0+tOEbnBKHFSXfzW8ir95kIA98VlGzkkzM2bXVLm6t42iWGzcBYiN4k7f3un8PUD8T1q1bvJcQqlw0UkbPtLbdvIxgcYJ6/y9KxNLmaPT4go2oyq20pjHHHBHHWt5eIVEkamRz5jnJ+UkcH0z3P9K9Lmbm+Z2Sv6D16EunMIfOuViAK7Y8K+5MEHt7Y7+tWFkj2lRvhPpnj8ff8Kbb2UlrYqD8+W3Ns6Drj9Dz9amtYftVw2/IC5Yrjk5I4/EkV0RUkox6vyKWxj2ai3uprKdvLaSR3iYrgOp5GMdOo47Vat9KLrFLHKZAx3lVZeemMEj3B/wCBVhSa9Lq93q1yIYmjil/suwYvgSyMSHY7Pu9fr8wrobSGys9PCWrEGM+UdpP3gTnknPXJ9cFfrV/V4xi5nfzWmrbvftcz7iJIISFLH5hywAP04FST2LSWLedG3kSqVOehBHP86luIBJGBg568HgfhipL67jSxl3SqvmeUCu0DbtXb3HGSeMV58YxldtmdVupLmWpS8KzSTaWYZdwkt28lnMZQZUgBsemO44rbW5DSnzEh8xjy5Uk5z1IPH6VmaRDBp91Ozxh1u1CTHaMgAYBBxnI6+laEloLeaKI87WUFh/EpIwwroj0cPmYSWpE+oSrnlc+yD9OOKqIFXeVUKWbc2B1J6k+9OnjKrGwYN5i7uM8ckY/SnMqwqoZvmIB6ccjNc8nN3TehI1R+VOVV3YYDawIbPpjmneUVVSccjIqrqE3l2rkHlsJ+f/6v1rPYDKjYsWXqD2rUuPD1s09w0Fi0MwTyomQFdqnJ+XA4GcdPSsuFfLBY/hXQTQjzpT5cjbyjH/vk9OK2oNpP1Rqt36Fe40+XS7NrnEpu4EEbSOWEXBBLbcE+vqegzWhpGnxW1mjrBcFp8TOTJn5iGzjK9OKqeJLOa60u/htIpBcSOyr8iyZyeRtIwcjjn1qS1uINJ0m1+2I1vBFbKHkdwgBBYYxj39a9hSSTb/rYwLOreXbaeszpJBHH87ySMNqqA+SeB6VzOn68viC3aXSzutlYo11IpC8HnaD1+vSqW688baglxMk1joVrJujtySkl2yn7zhTgJwuACciuoVViVEjRY4FXaFUYx7fSvLruM5XR2q0Vyte8iKKxVI1kuGM7bQinoWwc847ZP1NWoZGkmOTn5HCqOn3TwKbMCzRRKMttJOO3PT/PrWfrWrWfh6xlvL64WCGEbmYn9AO59AOTUzqy5km72sc2snY0UIW3fzCURiCD3OMjA/Pr7Vx2veMmuLkWmkJ59w58sSIu/GBjCj+I8degrmr/AMWat4s1BreOMQ6dJxH5bMzyjruYgDA24+Qc54z0z1/hXw0dEkad5P8ASHQxtt6Yz9OnHQAY96zd5LtH8WejGnTwy5qusui/zJvDnglbXF7qO28vWbcIyfMVG/2v7zY79Bzj1rqvODMrHftB3CPAI4696ba7lhfaCfmGf3Yf19adJ+7/AOnfkEM+NwYjsO2feuyEUorl0RxVq06zvJldmZ44mV15DSYZhlmGQOOp5AqvHNJ5Eo+0yeYSFx075J+vAH41Zjt3vJoxKzKPuIHPOMk8569agkhMEmzGCc4/PGawlKf2Vptc5JS0FtrXPQFjVm4hK6fd4wzGPbgdPpn14/nT4VEMf7xxGjKcsxwOOR+o71FdTrNpsksUiNA0YXKnK845GPXGc+5q6cF8YoR6mZ4d/wCQTA/lLD8mSjbhtGeAcnP8605pBJP+5kZcqu7aOOAAW56d/wDGszw3J5OgW0BmjJjOzC4kDbcj5eoxn3rWaFbiZkAyGAdY12jJC9CueDn271cqb5mo9WPlZUldZWyrmQdPMbq3ua5/ULdl8Rx3CqUZrQwiYglU+Ynp65xxkHn2NdHPIWbYFVY0PyhR+Zz1qlrWmyXUMUcQmDAbi0XU5Hb2rn55tvrYVOPvN+TIIFlmfi6Hytk/uyflyMDqeferdnDDb3EpX/WbsOTyeCeDn0rmo9Nv/tEygXOwnn9+BwWHYj0rc03T3tJJ5HnmmMh485skCs/aSta1ilruaskobgY/CoqjYeW2/PHenCVZOnSszQ2fBf8AyOFp/wBe8380r1DuK8u8En/isbX/AK9pv5pXqPcV9TgP4CIluLRRRXpEhRRRQAUUUUAFFFFABRRRQAUUUUAFFFFABRRRQAUUUUAFFFFABRRRQAUUUUAFFFFABRRRQAUUUUAFFFFABRRRQAlFLRQAlFLRQAUUUUAFFFFABRRRQAUUUUAFFFFABRRRQAUUUUAFFFFABRRRQAUUUUAFFFFABRRRQAUUUUAFFFFABRRRQAUUUUAFFFFABRRRQAUUUUAc18SGC+AfEZPQWE2f++DXkNxfO0h8tmVK9c+Jv/JPPEn/AGDp/wD0A15Xpel/aW3ykrGOgHJNfO5pfmgjWNrXZRaSW5YL8znsBzWxHprWdurScM38Oa0EWK0XZbxiMd2xyaqXDGRvmOa8Ww73INx/CkaT8Kge623Cx4+XvVnAaRSBnHPNIQuNqD5Tk8k0xjJjK8GpDv6vz/uikUhvpVagNW+dY/3lsjnp5jEgn8AcfpTp4ofLkuURfuA5VsgMR07kenPpT2jLKAB9c1Q1Sxa4tcQK0k0Z8xFErRgsBwCR29q1i+Z8s/vAz1ikvJWhiZfN2+Z5ZOPlHUgnj9au2ektLNGkvdWbcGBHAyRnpn/GsyG+VtUs7qOB45VUiaJ4jj0xkgcHnnjOK7LSJreOxZ4VjZsqZEZj09z04PpjrXRHDQvFPfqJrqJouhwaPDKi5YKfMfcFB3N/CQOvPqex61owxxxKNyK4wHkZsHLdhnv1x0J5NPIRdqkswI835wPnOOf9njnnnvSsp8xFc7n/ANbIykkkZ4Gev8hzXq8q3ERpbxrI2C6tt3uqkg/48/h96uf8fa++j+FDJAnmX1yywWyrkHexwMYHYZbHPatqac8puTdIdzjcAQM8Y7dye9craxzeMfG32i8gmhtNIGyCN1BV5GzucEEltq8AYGKi8dYR6mtNa8z2Qy30J/C9hp8chW5FjAsdokk53zXD7gWKsuc5JIII+ldDouk/ZbKK2Y7TBGBIVACNJj5j8oCgD27KOPRdYtZvOe4DJJbRxHbabTkyKfl+YNtxx0bP3c1BD4jg02GMX6C1Vv8Als7Ex7uCRuIwB0GeM7TzWkrStTYk9HJ7v+mXGjSZUKfIVTJ6YOD1J7c8flWdqemwXECG4VZLaQ7ZVYBgOmTjv1q/ZzQ3Ad2kMoLBty4bcBnPf6U6S2N4qW5ywl+4owQD2YYHHPBrzeRNcyWojmlMmg3kdvNMZrK4kK28kmd6sV3BCehyM4xjI7cGuos7hdqx3Dgqp/duoyV5/UHrjt+ecDUrd5fDbyRspuIZMIkgGGKgkc4OGALY/CpbS6XULOK4UMisuSrDBX1BHqKicnBqcVuW3eNjXt7OO6aARTQ3kWCoaJwPU9CQetUr/wAuCNZW+ck7FjU85GOSeeKoeH7i38O6usRVVsZUKwllHlwMB04Hfk59ateISzspjcvCSSvXj2rWqoKlzxW//A/IyW5YtbgzTbDGEXOMg5A98HNV74PJE6YBPooA5FOt1V4924oAu75Rk9qfNdJ9ocr84POcY5I5/XNcL1hdjINPtx9lCmJZHViSuPmxgYIP51euZIWbeA2Gx8pPIwD7VUlk6FRtbrmoRqkU2PODbs/eTGT9f8f51Uanu8pcXZ3NotGbpTh/muODu9/pXNzRjXle1dRLpqnEgYAiU91Ht6+tOmum1K6NvCfLiX/WOp+6P7o960LaFY1jijRVAGAM1U6jqbG1lRXN1e3l/wAEksreNPLgijEUaptSNRgLgcAVYGyFThg0h4yOg+lRNIqqUQ/7zev/ANauQ1zxoIZDZ6Zi4uidm9V3BT6KP4m9ug71nKagvMmnSnWlaKLXi7x1Y+DLfJP22/kz5WnwNmVvUn+6vqT/APr43TPBmqfEK+h1rW1k8hJFMdqs2I4/eMEYOMA7mGeeOgro/D/w7trW8fUdUgFxqF2wmeIEEbiANzN/E3GMdB712M++JXSPmBTgFeQO3anFctpNbdDtlOFFNU3eXf8AyMnTvDcdjYCKx8uC/RhvldMhlyMgDPB9s81YaPVJbgL9jjsrZZjumncktGD2UDgn68c8GrCy/wBoSCKMMJ1GWmx8o9M/41owruiASRd8ZLM3fp2JA546D3rti1PdJ9jy3eTuzO0m6W4aSKUAtDLtlRsjAI4PBPH45PXA6VPfNHGwE7srb8tHGAScfTgelU75DY6tDcuwht7mP/SPMcKqsPusMkfM34/hird5MiwpmNXlY+WMDknsc0qiSXk/6sAyKRlVTG7tCwyFbIGfcZ6/pVm3haTfcSszHPLsck1CzGQJHksyjBbtnPam6tdtZ6LdMAqtHGzB2Lccc8KCfy5rnXLzcje5z6OXkV77VG1WO6h07Y8X+pM0gIA9QOMHtyO+fQip4bSQaaYvMDysgRmYBAwHzMwBPsKbpd7bpYQE3KGbYm3f1y3OSG+YE89eefWp5LdPtBwSzlcsecAEAgDn0NdFSSimraG+xD9nVf3NuyxxY2BhwWH1p9vb21qr7ZYw6jJAbcx/z9aTUrV7lRbxbc42lWjDfN6c+3FZcegxrMiq1vLK6gHNugEZxjgj8B9BXFKUnK7V/wCtjFykb6xpcSLIZFaFcZJOdwHckfl+lV5pGuJt+0gbQo7nis+00/7DIVjeMxcnakCx5Y45yOvAxWvp7LftHNG48nhAUbjIOD098/jVRkql47fjqaU9btk0ds9vGvmsxVzjarcA+4qG+mjs1nmkt3uQn3Y4U5bORxg44O386t3N8lpCHldY9hCoGycHknjHX+XFZX9qWwuvNSY4ZQG+VgMjoRx19/eu9+zhZfmNLsSm4huLdZbaOOWP+LaWJH154/z61FcQwWYM8QIic4AzlVNQSac1jIL7TdqxszedaggRv1JZQOA3OeOuKuW98l7YrdWu2SCTkqy9fUH/ADzXfKjSxEI0oxSl0f6MxfNTbm3ddi94HkDeMbUAEH7NMfbqleq+teUeC7do/HNnIgSO3eymPlgnIfcuT9MYr1gd66cLSdGnyS3TZfMpJNC0UUV2gFFFFABRRRQAUUUUAFFFFABRRRQAUUUUAFFFFABRRRQAUUUUAFFFFABRRRQAUUUUAFFFFABRRRQAUUUUAFFFFABRRRQAUUUUAFFFFABRRRQAUUUUAFFFFABRRRQAUUUUAFFFFABRRRQAUUUUAFFFFABRRRQAUUUUAFFFFABRRRQAUUUUAFFFFABRRRQAUUUUAFFFFAHM/Er/AJJ74j5C/wDEvn5PQfIa848x4reM2iSurrkvjPIJHTt0zj3r0r4jf8iF4hyMj7BNx/wA153DGLhSn+rK5bnO3AGfz4rw8wtKUYlxMr+0LzzSjjB7hlxUzXkeOThvTFaslsWtxC5jlJIK5BBwRnAOB7dD/OsmbSFaQhJWi/66qSB+IGf0rxZUnHZmmjKVv818Nx2ZJ+9WmslvHiITbnz34H4Vzsb30kbSyWE0bBtu0kE9OvHardnbvfQb1UwvnBimIVv54qPZTj0/EejN35Y8c9ar3HzTJGiM0j9ArbazTBJbsfOJjK/w55NXrNRYxi9uSxZsrHH3PHU+3NSk27CsXfLaGNFZ9z455zj8aoXWqeX8kQUnu3aq11qbXBwoWMdMKTk/rWbBM19MUt1ZkUkGbHy7hghR/ez046VUYuTtHbuFu5fMnmfvpZYY1zgmT/Ac1p6TqiFY4rGGS73ZWaaNDHGoz13+3uOoxmoNM8MxNgzwi5k3ZVpiTtJ44robiY2LxrEkYAjVduCdvAJxk8ZJNelRjCkvaPUTfQkhZpfLERwoDSLMeuO+QMDHB9etZmrym103zGkLOwxGsa4VmJ+X0756elTXmuQ6baTX108NtEhSPzJGwFznuT1OMfjWTZ6kvib7LqqpIdO27rdZsqzc4yc8kdcdPWrqVYON77/ca0Yczu9l/Vhy6E8yq4vZftGBvl804P8A31xXJyfCu503TrlbDWNUtftVzLeSSWtzsclpTIRkggpk428cLjPr6HdX9tHazS7DtUEiNV3gc9FA5z90evJ9KlgaKaxW7RHtmeJdqswDLnHPU9fb1IpU6dk5wfzK9pO9pK9+55JH4Ps9M/s86z4z8WQXKbYUma8OwyMR0AV8AlR1Jxg8jJrv/h94e0jwv4ee00rU7jVrLzSDcXdz9okyFVWBI7/KOCerHitj7EVhPmhHduQrfKeBkknPYevrXLal4F0/c7QJPo83/PWylMTHnPIHynn1FUqsqa95BPkk7LQ2tT04q0d/poSGdZPMeHcVjkJG35tvoAADg49OhrTEnnqS33AQH2Z2/gMD0rk7W112znlT+1Eu7BlCiG4g2yAgD+NeucEnj09K0bjUn0uKVS3mIJVH7yPIcYb5hgkgdOo/iqPaua5nstzL2bulHW5a1T/RfNm8o4lb5kAOA3UMD/nvWPZ2ctrf+bbhUtpjumjweWwfmHb06Ad854xa/t64uoWWMRGNuqqF5x64plq0r53565FefOonL3dilHldpGpfaT5lo29cxMASOjAEnB9iCP0rOQTW+liO5ClYyUjKkkkDHJySc8/litCK5eGIor4Xv0x0xn8qwr25WW4EYfcc42R/OfyFXOpHl5Irf8xRpycrJXsaWms26XcMr5TfQErgfqRVea3n6hCD7NkUltJcrbOsNueWB3zOABgEYIGT3qx9juZI8yXRVcgFYVC/qcmsnFuKRp7Pl1k0jKuJJYUPnOyJ/tHAqK3t5r9gE3QQnrKwwT/u1sx6XaxsXKeY+c7pDuP61YmX7PbPL5UkgBVQVBbGWAz9Oe3alGm5OyHzwh8Ku/P/ACKTSQaTZ9MKucAfec/4moreMTRPqd6y2iRgSRPLwEQr0YZ4PJ/MZ7Yz9Wv10WT7XeeXPd4CwwRnKIQM7ifcHr6Vm6boup+Ppvt14wgsoVJEm0rkAZwgOT2PJ4GeK7OX2S5d5P8Ar5F0qLqXqVXaPV/5eZDqOsX/AImumstM8xLcfekb5cj1bH3R7dSPSuu8K+FbLQ4VYDzrkkB5sfNt9FHYdf61JaafbaZapb2sSxRL0Ud/cnufepmjEmF+bPtXDC0XzSVzSpXco+zoq0fxfqaM921qFjmQZYttYKMrzjA9vX6j8c+Nt7BkYg+xwRVlLgw2ojMBkIz8/mlevf8AQflVXb5PzsCOhDAfLyM4zXVWnzWaf/AOblfI9CXUrx7PSLmaNHknjhZ1jXnzGVeB7E4r8sP2f/2/vjF4q/aQ0DS9UvIr/Rda1NbKXQ47KNPs0btjMbhfMDRjnLMfunNfqVJMzR7t30xXH+H/AIR+CNB8WXfiWw8KaPZ+IrssZtVt7GNLlmb7zbwM5OTnnnJrWhXjG/tI3bWhg1dWR3d5ZW+r2rRzcwyneVViG3A5wPYnH5e1TXFmyxx7VjEsWQGDHAPUnp15459Kx7y7m0+MytAbm3jHzMjqu0fiR2yaq2GuTXVw7f2fN1BDq69D3wWqo1lJWaG0o6N6nRw2v2WPzGDMxBxkZC+5rnLu4uPEF9PawTeTYQN5dxLFw7yYBKDjAXB5I9ccVuahHdXFu0MEqRXDsFW4dd6gHr0I5x+X6UyzWOxaKOMbY4zkZyR69yeM1lOys/l6eZnKHsyvN4f0i10s24soxNIdzOAdxI4BLZySBkfnVm1V44WZguzBADDk5HUfTr+FOkVWaMA+ZhQPx6/zNZ99rrQXkkZa1Ko7RplyCBu442+9byxEHTcGtVbUy55KV76F68meaRyx8uGRidqcFvr7cmksxFH5jGMqQjEc+owOMeppIGE1mZpCxLbQGAyMEE8H04rLvNBs7i6lMqyl2b52juJEztG0fdYdq45P3lOTNG4y12JtWkEOmXLFSxdDGo2huSMdDWro9qthpNlAyqjxxZfHC7hknj0zmqdv4b0+xnWaCNxMrbg7yM+DgjuTxgn/ADirt67xr97G1cDHuMn+Z/Orjain11KSSVkQPbG91MPcHzRHGG+Y7h07Hv8AMatXG3KoGCDGTlcqvPGR6dPzqlpDMlu4LMUB4XPGabeX7xgqDnOBjGc+go9rHd9SupctVgN1MkUbRtEMM0bbc89+o/AelU5LSTS7ofZNqw3EokkWQ9FwAwXjr3+pB4zUySSWdizS5aVvmK571VXz5jvnfOTlVA6cAfyAq1iOVNIVjpvC8Sx+MbRgxbdbzHcB8pGU6EnJr0qvMPB07zeLrFW24S1mAwoH8Sn+pr0+vocJKMqSaIYUUUV2iCiiigAooooAKKKKACiiigAooooAKKKKACiiigAooooAKKKKACiiigAooooAKKKKACiiigAooooAKKKKACiiigAooooAKKKKACiiigAooooAKKKKACiiigAooooAKKKKACiiigAooooAKKKKACiiigAooooAKKKKACiiigAooooAKKKKACiiigAooooAKKKKACiiigDnPiJz4C8Qj/pwm/8AQDXn9vtjY5OPkcc8fwkV6J48/wCRK1zPT7HL/wCgmuAlZJDx5QDOVDbU7Yz1X3FeRjYXlCV9iokM98kcnltgEqvqQ3yjr/iKddTKGVFkVWRQpJKMc9+pHTp+FQ6kqSTROBtQFVU+WqZxgdR16U8QxTXlycKRwCFGAfmHoBXm3d3HzLGTYkglzKHfAC/Kg5yP7pPbNUdHkVr6+inkMiRuq7TGF2ZXIKnJz2z06Vc+/ISzKmeenH6VS0VYl1bWsyu5MkYCkIUHyKeM4YdT3pUrTcml0/UNTTuH8mVQVLqR90gEjBII/Pn8qz5jI7EPMspLHyw8Oecf1wK2x5SyxhJHYbAAqsC33/ujmmSX8Nvbq7Sjy9uMucbgFAb8Pl5P/wBetJU+7C5zy6E0l49zJGDNImxpy2AFBHGB3BH4Vtw2tvpMcf7kSy9d0gwMew9Ppio4b4XFuswQp12qwGAAeCMdfaobu58xied5Hze7etc8qnImr6+fQtRcvQsQzyXk23zgh8xVXHbJwCe4A9TWN4i8TQ6PCjyH7RezJ+4tImBknYKMqmSM4/zmtBr6Ox0+SWRd7gHGMAqP/r5x7VFpujsy/bJwJpcbmfGTH/sqO3WlOalBJK76mkIxV5PYyfD+hal4iuI77xAwihVC8elKf3aHGQZOfncDPsMV225dkknmsFkUBUCbwMEDHp2rNXWLe2aOOQLFKxIiyjOOoHOAcdepwMkDqQKnZTJCTG6OfXJX5j1PPtgVzuqvZ3j12/LQmUnJ6mZqlwmratZ6ZBHDJD5gmlCOUZUUkqueOSxHT+Qp2oQm88Q29nBNNHHApmuEI2hiRhEJzwec4/2jkd6ZPcxaJdLGkctxPOWCqzb1yB83P8K/T271N4ZR7dbia92i6un82fZzGOwUA84GTz6nNd1OvSUVTnoxLmjqjQ3OsjGRUnXy5AHH0f0P1NLcTRyXLboVAAc4O7sWPrV2JSsTrE6KqxtjbJjnA55Oe5qpFZtJJIjFZGUOCd4JIBXvnqd/6e9byi7JR1uOLjJ+8ihdM8ZtilnJMsrbWMIJWNSOHbPbIH51jSa9awxmS5WfT8NtYXETLg8kA8YxhW79q6pmVb5IcDBKxkFFORwME4qHUtrLuBUiRizBVwOg/wATWM6a5W+xPMuxzUw0+QjM1mz7BJjOGKnODn8Dz7VNDp4ZQ3myqpHCrMSPzOfatCPTYLyG4LwRSIq4ZmQNj6jHTGRTfs/2dQrFQGOECjjHoK4ZQaipGiqS2uyrHo9uy/vA0xznMjk/pnFW1t4osBI1QDgBRgU6SMK2MnI4pUjHluTyRjFQrt2QSm3vJsktyse1sLjfk5wePXFDXsqEBp5F/wBkuR+lMDHoDj6Vl6x4msdFyssnm3GMiCL5n+p9B7mq9o4xsnYqMfatRjFtmyt8zD/j6YnuquSfr1rlfEPj2O3kNrp6/bbwnZvfLKp9AB1Pt2zyaxvtWteNn2RL9isOjMpO0+27gv34GB7mus0LwjaaHFvjAluCADM+AevQeg9h/wDXoU5zXu7dz0VSoYXWrrLtv95xek6bYxm3utWnacyxiSG3VGZWXoASBg+yjjjvXoEevy3NpPDp9lJ5qokSrdDyozuGGK9SSMdMc8c+lia3ihiiCCNAFxiMYGBwP5VHaqjRh63jU9jJ21v1PPrYiVaV3stl0QzTraeGBmu5FmlJJG1doXPb3x61YsiRbuQMMTimQ30d/JMoBR4m2tuYEn34JPOO+DUi8KQtYTjyysczk5LUZJIfL27uakVzNHvzuKja4PQjsf5fpUX2ccu3PtmiOZoyrBcqP4fUdxRCVnZ7MBnkxyMdg2nOWXrx6jkZNF9dWmnsyRqzPgMueeCM80trGY7xgWyqkYZv4gen6VBeL/pQlYLiPg7q0ilfllpd79ipVJWYyEXFwBm3Xk5PmEAFfoalsdFSG6Z4o4htcsWjQITk5y3HPP8AM1eSV2j3IoCvn65psO7bGpOeCWwR1yefyxVcvI3HsY/ErjL8t5LoWlh8wYDR4z+BI/8A1ZqjY6w0l0bfUo1gnkJW3XorIMH7xHXn2zyfatKEOs2wjiQYAPc9v14ptxBBMirMse5TvQsAQrDoeQQD71cJaKLWj/AvUjdfLkKnIKnnYf5GqraakUZD3U+87TtLE8YPJ475FP077S1vi7l+0yoAFkUgvKuMh2Hb/wCtnjNTXF1G03+rbO1VPzjsAPT2rCcFTbT+X9I57ahbJBawlFluJ18zePOA5HYZH+FLAhlmGBliaZ9oZiNiIo9xu/nV2287czSu4Xb91j1zxwPSpSVRpdF2QW6CXl5bWSiW4k2xbwm5VJyScAcetV9ZlHkptOWkOTxjHOMf59apeIoQz6ciLG3+lId0rqu3AY/Lnq2M9OcZp015Hqjp5H3I38tvmVuQeehrpkv3Tl1f+Zuty/aw+TZjIwTzUKJHC3myEbu2am1C4MMXH8IrFjWe8YOQWHb0FcLGjQmvI5Pmf5gOi1BHeNNIcYyeyinx6W0mDM+F/urUjSw26lIVA57UagbPgdSPGFpn/n3m/mlep9xXl3gdT/wllox7283/ALJXqPcV9VgP4CIluLRRRXpEhRRRQAUUUUAFFUtP1K01a2FzY3UN7bsSBNbyCRCQcEZBxwahh8QaZNDdzR6laPDZsy3MizqVhK/eDnPykd80AadfK9h4y+KPxq8TfFDUfCXjyw8B6X4J12XQLHS7zSobm3vZII43mmvZXHmLG5chRCUKqMkseK+oY7iO4VWSRXVlDgqQQVPQ/Q14747/AGTfAPxC8Qa1qeojWLOLXzGde0zS9WntbHWTGAqG6hRgrkKoBIwWAw2RxS6jPHfiJ+1J448L61faf4cszr96nxL03wnNBfS28USRTWkc7RWzLGpAckgPLvZctz93Hp/w6/aqtPiF4u8P+FYvDd1Z+Irq81m01ixe5Vzox091R2kIX5xI0sOzAGRID251PEH7KfgTW7bWUcalp7ahr9t4n+1WN6YJLS+t4kiikhYD5AEQDByOT+HO/BP4PQeBvih8TPjD4j1Lw6LrxZJbwW02k3LvbW9pCqx7mmk2gyzMsZfAxmNQCafqLpodP4f8e67e/tVeMvB017v8O6d4W0vUraz8lBsuJri7SR94XccrFGMEkDHAGTXMeOP2wLXwb4h8T7fB2qap4M8J6nbaP4g8UQXMCx2dzMIjhIGbzJVj8+LewxjdwGwa1/FPwf8ABXxE+IE/jWw8f61omuXVpb6NPN4Z19LdJkR5HhjYKDlsySEDqfwqXWP2R/AWv+IH1XUDrVyt1La3Oq6f/aswstYuLZUWGe8gBCSyDy0JOBuKjcGxQulwKvh/9pu88VeI9aGk/D3V77wbpl/qGlP4nS+tUjN1Zq3mhopJFKRF0aNZWONw5Cr81eJ+Mv8AgoFrOrfCnx3qHg/wpb2Xifw++jMHfVbbULQ29/dCAOssRKNIrKyFQSoZg2WAIr3DVv2N/htr2uazfX9tq01jq015dXOhf2tOum/arqJori5WAMAsro7ZI4BYkAHms6D9iX4dQ6Dr+kXN14j1CHXtOsdKupr/AFmWafy7ObzrQxu3KNEwG3bgYXkHkkW6uD8jCuv2qr3wt448aaLe6Jq+s+Ik1nRtD0rwzHcWgjW9u7Brlo45wiERqI5GeSVn+78oAIWpf+G0J7q60PRNP+HWqXnjO+17UPDVzoLahbxm0vbW3Wdszk7HiZGVg4wcH7pPFdlqn7J/gbWm1ue+fWZ9T1S70/UX1b+0nS8t7yyg8i3uYZVwySBC2TyG3NkYJFQ+D/gD8MfD+peENQ0jUJLvVNN1K/1e0vZdW+0z6leTxeVczTOxJmbbwccLgcADFHX+vIXQZZ/tS6bqH7Ld58a4tAvFsrSwuLyXRZJUE4eCV4pIt4yv30bDdxg4FcGv7dF1Z69qGnat8LdZ0uPSdU0nT9Vum1K1lW0TUtgs5MK2XYmQb0X7v94167a/s6+ELP4H33wnRL0eEryK5ilU3H7/AGzzPNJiTHHzyNjjgYrK8Q/s0/D/AFC+1241N7uCbxLf6PcXAa9CeZPp2w2ixgj/AKZjcozuwaOuvkN7aHISftqaba/G6b4d3PhplkL6hDb31trFpdM0lpA0zCaGJmMAdUbbuO7I+ZV5xf8Agr+1q/xS13wbY6t4E1Pwfb+M9Gl1nw/eXV7BcpeJDsM0bLGd0bBZFddw+ZT/AAn5asyfsa+B9P8AEE3iHSZtZg1WK51LULC1uNUlksbS4vYZI7kpC2QqyGQs2OcgYIAxVP8AZn/Zc8PfBrTfCct7qk+v+NNA0CPS/n1aa7tLBZArTtaRSH90srIDnaMhQBgcUo+YPyI9Z/bM0rR/2iv+FTyeHpYrv7bBYfbrzUbe1eRpYhIskMErK00Q3BcoSxbICmvPv2f/ANtXWJPCvhMfE3R71Ytah165g8WhrYRTjTnlklU20QDIFgQAMQCxQ8fxH23xN+y34J8XfEi38Zaq2tXF3DqFvqo03+1Zv7Pa8gA8mcwZwGXapwuFJUEgmmaP+yr4A0DT/B1ottdXFj4T/tQ2UF5cCSN11BXW6WYEYdSsjADjGaNbeY9L+R51dftzvo/h4atrXw01rSIr7w/J4p0RJL63lbUdOiaMzsfLLGGVIZRN5bA5UEbt3FT6L+3p4a8TeOL/AML6LoF9qmoQeJBolv5EykXlsIbiSW+i4+aNDaTptGSWCjIzx3Xg39kv4f8AguS4aGPV9XjOkzaDaQ61qk17Hp2nS432tssjHy0ICju2FUZwAKp/D/8AY1+GHwx1zwzrGj6XcJfeHtEn0CxknuS37iaWSWR26ZlLTS/PwcSMKZOpn/syftfaX+0tqmq2Vjon9jSWVsl2Ek1W2uJgjOV2TQKwlhkHGQVKjON5PFeO+O/2rvitp3i7xfZ2mkx29novxN0jwzZx2MltJLe2k0as9ufNGFeQMr+YSu3eFyNpJ+g/g7+zf4E+GPiCXxV4butS1i+nsf7Mt77UdWkvxb2Yk3eREzE/IGUcklvlAzxSav8Asr+CdZ8Z6j4kmfVo7vUNcsfEc9rHfMLU39ooWKURkEAlVUN6hR0o6j6M8x1z9v7R/Dvh+Aaj4TuLDxY3iHUPDsui3uq20EEM9kiSTu12xEezbJHt4yzOBjgmtz4wftHXmpfsXXfxc8AXFxol3dW1rPZteW8by25a7jhlR0cMhIy69CO47Guq1X9krwLqUt5dRza3pWsXGv3niOLWdL1N7a9tbu6jSK4EUiY2xuiKpQgj8cY6rxX8E/DXjT4SN8OtRbUbjw20MNuzSX8kt0yxSK6bp5CzsdyDJYk0unnoHXQ83uv2wLez8TXiHwbqk3gvT/EkPhG98WLcwCKHUpHjjx9nLeYYhJKiGTsW6Ec1e8CftSXfj5b7WNP+Hur/APCDiPUXsPEzX1okVybNmRxIjyKYA7IwRnODjLbBWvcfsq+ALrx2/iRotTDSapFr02iLqcw0yXUUxsvHtd20yjYDnoSoJBIzWfH+xj8NBeao0lrqtxpl7DfwR6HLq050+xW9BF2baEMBEZMnOOmTt20+gHivir9v/V9e+G/iq88GeFLe28TaJqOiwPv1W3vrR7e+n8sMk0Z2M4KmMjkKWBywBFd3o/7V2oWOsa7on/CP6t4l8Y3XjKbw7pnh9rq0hSForGG5mAuAiAQxq7Hc+9yTxkEAdDD+xP8ADuz8P+IdOuLzxJex61aafbXd7e6zJJcILGQyWrpIeUaM4Ax8uFGR1JvQfsr/AA91rR5riz1DWJru61o+IoPEdjq7C9hvvIS2eWK4T+9HHtZTkMS2R6H9fkBy3/Da8mqXfhnSNA+HWrav4q1Z9atbnRJL+3t30270xohcQyysShUiUFXUnPy8fNx7V8Hfibp/xm+GPhvxvpdtPZ2Ot2a3UdtdY8yLOQyNgkZDAjI64rj/AAL+z38OdEvPC2r+G2luZPDsepwW94mom6NxJfNG13LcSEs0srNGpLMcj6YFdn8LvA/h/wCEvg3SfAvh6VvsWi2wSC3uJxJOsTOxDN3wTu5x2p6W8xa38js6KKKQwooooAKKKKACiiigAooooAKKKKACiiigAooooAKKKKACiiigAooooAKKKKACiiigAooooAKKKKACiiigAooooAKKKKACiiigAooooA534iMy+A/EBUbmFjMQCcZ+Q15YuralpotriTR4xI7MrrDd5CZUfMAR3zzz6fh6l8RG2eA/ELeljMf/ABw1wrf6VYwyMvzeY2OvTA9fpXl4yXLZrdalxM9SLi6EzRbxuDNvdu3oBj9c0+GSeGTzC25u7Fzk/pU5XHGKYYyzelfO+0le5tzL+X8/8xqtK3Lf+hk/0qCxsWs2mOxEEztIDEDlssclsnk/TFXfLC8npUkjAQxAD5sHJz/tGrjKXLLX+ri5l/L+Zkr4b01IRELJPLBYhdowCwAbHPcDBqS10TTLN1eKwiWVd2w+WDhj368HOD+FXclo5Du5UZ/XH9aZbsTcRMckK65P40e0qaasqLi5K8SJn6McMPTtVa8u7e1iMu/AyAIur5JwAB35IqrLb3zQxhrzyiFwwjjU5O488g9sD8Kt6ZodszC5mKS3EZ/dyXBJ8vIwQuBnnaD+J9a0pwi3yyd/67kybejI9YcLpLeXuCboySwwzfMOo7fSt17wwQ2gUZ4LyLgYf5iOfwFZHixTHazqSrNtjf5MnP3Tnnmr9wyNHblDlfLI5/32ovOm5We3+Zb/AIUfV/oZOuKDcab5CROpvFyHx5gXBO0Z9wDwc/L0rore2WAumzcTglWcE5AJ46c5rFbR5tSmhmTbst33Mp3Z+owQOPfPbjuNaZfL2SFfKXepDM2SwUdf1H51xprljJx01/Mg521sWbxNdXVwsi7YRGnmDahBwTjBJJznqB1robO3huJDACoLg4O88EAkfwVjXyvI3+jxTEHOSkoBHv29f0qhHJqNrcKUW4XjiQzIcfLj0zzRTnDRyimvToRVk4zsvL8joYbqOGJxtOGJj3M2duVGD+lVbe4vI5vLtptssjEvIQDjOM/+gj8qZYWvnyBpgVGNxUtwDjp9a1Va3t9wSJo93HznkH0PH/1q7Yc9SMbO1i78sfNlWHxBfxsUknZ8nhtvHHFVb9jNbtk9B24GOuKs3VjLJGF8kGRjgMFxx/tD16cdf0rNn83yWiSN3xxu7isa0qnwybZKJFMVrjy5dodcFUbkg9qA0093EwjMMMZ+UMOfc/WtbTdFgjhilePa6j7x65xWT4x1zT/CWm/atRu0g8s9CSWPU4AHU9OBzS9jU5eZ7DV5OyLNxIEbBbPqaoal4k0/RYZRcSrJLtyYVOWAyPfjqOtctZzap4gVNTu7pdB0AqZGiK/6U49C2cKD1GOaT+z7PXozALMWejEhvLZMy3BByGYnkDPPrWcGozXNt5bnZGgoxcpu9vu9L9yNtYvvEjxiy3LFKSBDauVK4wT5khHy9RwozWppngu3t2DXhW5kzkxKMRA+4PLH3bNbvhzwxb6ZZO8atEZWMh5G4kgDcTjrgAfhVpYIlZhDIz7OXViCcetVUpRUnyarz3+4HjJcvJBcq8v8xoZLdRxhVHAx0pn2q7vD+6hZgP4jk4q5lcZ25Hakt5fNtV/2GIce5JIP5Y/KlFbnEQXVrPMlsrEquCrnoc5J/qKtrBHDGEXoKjyA3HFPX5m4pSak7oRmWcf2fXr9CshSaNJVZmyowNpA447H8TVtrgeYBuwD0rO1aMQ61pt1j5m3wH5Cx+YZHOeOR6fyq2IWXHPze9a1deWS6r8tBIcHaRsDJzTlgc8GTAxSESqwICmqt3cSrJ/q3GTgcdaw1GXbW4MMc0WRLhgylgOBzkfmRUrSLcL++iU+h2jNULPT7nzd8v7tcZ256/Wrpwq561p7R2SAtopa3AQ7VB79TVcW+243ZBKjJqW3Y7R6UKQPOB+9s4+u4H+WaIrmeoala4u4IoTLcSiFYmzuY4znt9eP1NZVw8mvHzZk8i0ZcLbt95ySfmP93oCMHuaW6kSTXoI2Te0cJljbb9xt2Ov5ce2eK20tY7jMjlYSBuYN0z7fX0rsjoklu/60FqZ0WYWQqcbQAuO2OlTecb2QLKm0ZwpjAB98+v8AP3pCvnSqqDk+lMvZZ4bn7Hp0O+6IBaaZT5aDnkdNx46A96+iq08HChBuD5mm7X79WzzYSqym1zaLqayKLOElZNq5x9/BPrx+X5023YCSWV3yzbnO0cAdcZPvWLptisdz5MIcLuYnexY5Jyckkn259K35FRdsS8KvLH8K+aUk9IrRHpGPetJeajYyxQeZbRsxkffgKccZGeT17du3etocgla/Y7yVupB8/wCGAOTxW9tWG1YYAYgMzKMfQH3Ncppcj2dvdGRZI5JLmR9skQjbrjoD7deM+lXUbVOz8vzBbm1cRG6GG4XPNTbo4VAyAB2rN86525xx9DUaLNK2TG5P0rzrlWL9zfLjbnANFjH50hwMKvJ9TUdvps0jguPLQevJrRzFZwnnA6k013YvQ1vCbD/hMLNR/wA+83/slekeleU+Bbz7V42tsDCi2mx+aV6sO1fU4D+AjN7jqKKK9IQUUUUAMZiqkqNzY4HTNfm+3x6+IfjrwstlL8Qb658Ua5pviFPF3gu3022ibwlFBbzNCyHyfMi+ZI4907OJRKSmCAR+kX8VN8teTtGT1460ulhrR3PivT/B2ueG/wDgltp9h4F+1za3d+D7S/H2GGOK5cTLHLcqggRMsImkUHBdsDczMSxxPEnir4D6f8O/iDd/BjSLA+I9P+Hd7LPqGh2Ktp0ESplIL9D+6e43ciOZGcAPnGTn7wVQBgUgjUZAUAHrx1pvVt9xLZLsfm/4Y8ReNPDHiz44694c8Z3n/CW6f4d8M+JLfw5LHZhL/T4raKW7WOLyQwRUMkKlCADMAcsVYfWH7OvxC8U/Ej4T694/vJZNRt9c1C/1Dwzp8sCwmLTVJjtIyAoY+YI/My2T+9H0HpXxC8A6Z8TfCV/4c1eS+h029UR3B028ktJmTIJTzIyGCkcEA8gkVq+HPD+n+E9B07RdJtEsdL063jtLW1jztiiRQqKM9gABQ3e4ux+aHjX46eOviB8E9a08/ES+8UXmteBNav8AxposenW1ufCdzDGGjgBWENGsjb7cxzFnZSXVl4I9u/aR8E23g7/gm/F4fsPLu4o4tB2fareGJJGk1O0ch0hjRMZcg7UBI65JJP2iY15+UfN14607aGyCMin/AMAZ8VfFb4eXXw50X4SDUvDPgvw7fXPxV0NzH4HsXt4po1Sfb5gZQWcEvjtg/WvK/CP7YnxL1fXvGNz4d8RXXiyGbwZresaZo2pW9obqyv7a4jWNGgt4EMTpFISbd5ZnYKGJXcor9KGw3UZrM1zQbLxLo99pWoQGWxvoXt540do2ZHUqwDqQynB6qQR1BqddQ63Pz3vP2l/Gdvb+P4PCPxqPjTTdP8H6Tqttr17plui211NfKl0N8FqVUiPcoZ42SEkCTJRjVPwX8XNe+J3jL4Ca34n8b63Y2emeOtV0qTVpptNks7hm00tbol3BCILnezNb71RCfNdVAcK9fb/wv+AfhT4SalqmpaQNUv8AVtQiitbjUtc1S41C5MEZYxwq8zsVQF2O0YyWJOeK9H2LwNowORxTDofmNdftL+MfidqnjfQYvH2pTeG9Z8KeJ5jY3MdjHe6fNaEmOIxR22bZjGGUxySzOyEv+7ytdd+xr8HrHQv2hvBV0NTurwaf8KdK1W2hnsrFUjkupJhIimO3VlALs25SJGJO93BIr9DPLX+6v5UoUDkDBxjpQvdB6nw98VPiz8XNG1z9pTXvDniq4nsvAr2Fno/hyPTbeSOP7Ra2zz3Lv5ZkbyleSRVyRndu3DCjhtN+Jnir4gQfDS58QeKLHxnpWn/FjTI9M1SxuI7yZk+xTtJFJNBbQQylWPBjT+LaeVr9GQB6detIsa9AoAHTijt8hdLep+Wt1+0b46+L3h/4paFF471TUtB1X4c63rNvbOlkt/a3VvOg+zFIbYC3JhdkeBpJpAp3b0JUj0Xwz8QPGNvpPxB1L4eeJ08QXHhfwd4V1y3vI7Oyll1SGP7Q93bSSxwqZA0UbxgDBUqNuCTn9BvLXsB+VCqq9AB9BR00H6n50eOv2oPitceG/Cvi+DxT/wAIn4J8canrV9pup3n2WzFhY26xpp9u801rMimbEs5V0LvkIjKa9X/af1Dxb4w/4Ju65qusX3leJp/DlteahNoiFYrn5ozIQskYZY3TLEbVIBI4FfX/AJalQu0bfTFOZQVxjijpYa3ufAXj79o3xlofiDxGmh/E64u9U0ltDj8FeGxY2c6+NrWeOEzXbOsIaUuXlBa2MaRbMkYIr1T9rdmsfjb+zpqF14pvPC2kr4gvIJ5ongSBpntG8pHMsbDdIQ0QHUiVtuG2sPqjYvB2jI6cdKVlDdQD9aGJaH5mfAP4jfEj4P8Awf8AhAfDWuXHiS38SeG/FtxbeFbiygMEVzYpJPa+SyIJmZnyGDO27dhQvFe6/sM/GLx18VNU10eIvF2n+L9Li0uxumaOeKa5sL6Tf5sLGC1gSNSB/qXLyxlMMTkGvr0KoxhQMdOOlKqhc4AH0FHW4ulj8+/Dvx++I3iD9pLxR4C1Dxje31nfS69Y21roa2bGwWKGRrZntpLZLq2KgACaRpY5HwFyDmvI4v2mfEPw1/Zp8AaZ4L+J+ppr+n+DpNXliuf7O+ztcxuqtYhjaySTSRbX3W4COqtveYAGv1f2ru3bRn1xzSeUn91fypdLFdbn5r+Mvi74x+HPxI+Ouv6B4tuhq+pS+FpvIne28q00u4toftGoRBoHIjhZzEJMPGnmlnV2Ga+qP2VfiJ4z8a/BbX9Z1nU9P8a3trqN9Do19YXCyC/gjUeUskyQQxSP5m9PNijEbAKR3r6B8tfQdMdKVVC8AYFPuLsfmF4x+OPjv4gfB3WtOT4kah4lu9Z8Aa3qXjTR4dMtrc+E7qGDelsMQh4ldt9uUmLOy5dGU4YfSfjLW5P2ff2E9KsvC6vca/faRaaNoUMcUEEs+o3+1I9qRLHHvDzM/AGdhLHOWr6p8teflHPXjrS7QcZA46UujXcOqfY/MXR/F3iT9knwX8aPBHh3Rtc+HTP4fsPE/hYa8tlNcLNGbeyv3xDNPE29xHJgnPztkDg16V8Svihf/AfxJ8R38Y/ETVmk0fwLo14viHTdN02DVbu7lv70JArNaum1sJGFZWVV3NwdzV93sqt1AP1FDRq3UA/UU9b3Dpb+uh+fuhfHjxbb+Efhhb+Kvj7ZWWjavb6pda9490VNNu4rTUI1he20rzhC1upVJCSdm6QqQpG5aqL8cvjX400mS4u/GF94Hv8ATfhFP4zltbPS7XN1ew3dykUsizxOUSaKKNmjGCNwAK85/Qzy027dq7euMcUpUenbHSh+QI/Ovxp+2F40b4heCH0zxdcaU27wodX0K6itIbW4i1BYWuZYYzBJPLHiYAzebCkbDb85Ir778L+MdF8aWt5c6HqMOpQWd7Pp1w8BJEdxC5SWM/7SsCD9K2di+g9OlOChegxTELRRRSGFFFFABRRRQAUUUUAFFFFABRRRQAUUUUAFFFFABRRRQAUUUUAFFFFABRRRQAUUUUAFFFFABRRRQAUUUUAFFFFABRRRQBzfxC/5EXxBxx9hm/8AQDXnljePNqs1hcWiwSQguJYiWDpnHfGDwePbOa7/AOJMxtfh/wCI5QnmeXp87bcE5wh4wK8k0PxFp82rSXtzexW92wWJ4nkxhOpyGVWzkt+deXjJQTSkzWFOU03FNnUHEbBjjy84GVAyf7oOTk1lRzapcb3SzjtSsjKBcuOQDjPB78/l3q9HDHcyQOWSZom8yNl5CHGC3oTjgfWs+TStTs52WO4VrQksiXSsXA54DAcgYHJ545rzYwUo8yWvn/mTqLNJrJk+eW0CtEBxucht3XOcYwOnr3qVNKaVYjdXktxtJMfluYs5UZBCn5juT/x73qpd6xc6TCLnVLOM26RAs1sS3Vv7oAwApyTWrJGbu2aSM7lYBkYdMAHIH5j+dD54Nu1/67lalSxkMOnukakxxBVJcbyBnuxyTzjqamaSaKMZQKrfMBsAz6VJassymV5HZkPzsTnav4/ez6Vajhb960kJ3BwWZyxD9NpHbnHfs1ZxpupFNSYJ2dyok266YbY3jB7op/iHt6Va85oYXaNliP3CYwBkjgjAHQjnmud8IwOLS8/fJFFDdyxQqsYQhAcAfKeT79fWtBbp1jkXJZZPU98g5+v+NJydFcr+8qXxMh1S4aOI3TKs0sIynmbsA9M8EetXrWKGVokUNlyqgE8DOABk5OKo6umNMfnJMYY+3P8AhVuO6kh8ggJMCuSMDjj3FZKpJ+7UeiLcV7NNb3f6F7dJGEMbLuMOVC8ADIbHPtUWp3iyKdz7zGpwnJwSQOSfoPypLjUI2mVNuJsFflA4yMc8dea+UtY+PWvWPx4jsSt7c+FbYnT55BZMyPKSMzkD7wVwB1+6Gx1r08JldfOJ1Y4S3uRbd/Lou7Z5uJxlLBKMq32mkvn19EfTKyPI3yZU+34VYi09+JJGyO2adp7T/vGlV0AO0GWDyxjA6D39qla+ZR5fBY84x096+cpxVrdj0Jx5nzozfDtxO2qa1HcTh0idBHGB/q1Iz97aM5B6c4rXm1TToXeOW5toXRgPIkkwQcDqPx6D1/PndJmnbVdZS3Ytc708x+BjK8dhgAEDqelPuPB08k0kxvWjJAVlQAhupz0/zivVUpJJRjciRvx3VvMqhpV8uU70mTLq+CQRx3zmrc1ulvGZSnIzIRsdQ2T6kf8A16z7G1+x2MNvkXBgDYeRcEZ5OB09+n5cVU1y8tdFga9ukaZwMRqXZnkY8Ko571p7WMY3kkxxi5NRW7K/i/x9b+GbZIABe63Odttp8GN0jE4B65Cg9W7c965Ox8OhFt/EfjR0udZYZhtUXIgJAxFGuSNw6bhycD0q1Cws77+076EXOuXQ2RQxKN4TOREp/hQEZJ9q1rfT5VvTfagPtN+3A2j5IF/up/j1NcFSvKpp0PQ5Y0Vvp+L9OyILe1+3XcN5qluvlRsDBpq8qgz1b+8/6Curs4vsqAxxeRv6rGSD+Jz+lZthCGut7JhkPG7nBrSmZ2jOGBbtiojJxWhx1KjqPy7FPVNQLJ5UeSc446k1XMa6TGrBt143J74HpVtIVtUDH5pf72KYzLYxNNLzM/PvjsKV3e5n5DvN82NZEXZGfvKRyp/wpscix3C/MAkhCMT056H8DUcHnLJ5jjDTfKIvUep/CiSygm6SOi55QDP61pF3aktxFrb2Iwe4PanK3lknoKhnkPmPLsyzHJAqNpGmjcjgYrN76AVtQ8u+khX7R5ISQMW+bBx24I749R7GpI7O4X5hvIz944x+B6USN8obq3HBprXDxxb1hfGcZxkZqubmSi1sBN/aCwsVf92V6hxzTLVn1K6BZv3EZ37sY/Cr+mWskcLG6Idv+ebgER+3PentMrqYzkKemP4fQ1TgtmwuVrqYTZAJAbimBRt44FS3EcVsqgL5knVi+cD049aODAhIXJYjOPYU/Z2bTYDoG2r7Zp8fzNIv8TrgfXIP9MfjSwKGhQjaxYHO0HGckd6dFZtEzTSTAsAdqrxinGLU7BqZkeiiLVm1AW8ZlkiEQkBbzCAc429Me9WLsvHIISCCAGYHuSM/oD/OmXbA980thJuGZOY14XIyR+NaRrLmTava33LoJptNIk8m4tbOWe2tpLu42kCOLBIzxnkjp1/DiorHTVs4fLcN5rMZLiRs5J6k8n0469hV5p90ZVehqtJI80ixI33uH3DIx3GK2rYp1Xebvf8Aq3oRCCgrIk0lmkE92wwXbCY6D6fT/CrSrujLdQuWYHvjoPpTVYwxiNPlVRgAcVVmmkzgM2T71zxqRW5pqStNmNn2lipGD3LnuR6DB/T1qCG3S2zI4DTMclm5xT48oCWdj7ZqKaTc1RUmp2AJrh/4BucnAqbzEtIw0zjeegqlJceWpI5NRW1jLqDedKfl7ZP8qwuBZm1RVX5ahjs59Q+eUmOI9B3NXo7SC1XdtXIHLNUF1rEarhGBPrmn6h6G34Liit/F1lHGMf6PMSe/8Fen15F8PXln8Y28rAlDbzDdjjOU4r12vqMv/gIiW4tFFFemSFFFFABRRRQAho9a8l/ac1zxl4Q+D3iTxX4M12x0W+8O6beatKl9pv2xbtIYHkEQ/eJsyVHzc/SvELH9or4nfD/xJ8NLfxCjfEiDxX4YvfEU1h4b0iGzuYfLitnVFMtwEKqJJSWLAtlQBnAK7gfZVFfLPib/AIKI/C/wzb6FdyJqV1Zajotnr9xNGbaI2FpcnERkjlmR5X4JKQLIygZIxzW1+1x8btV+Ea/DcaX4s0bwZpviLWnsb/xBrVqtxb2sAtZZVbBdByyKMlv4qYH0XRXx38OP22dTtvDdkniHQtQ+IF3q3ie98P8AhzVfBunrDFrsMEIlFysc8wAXG9SyuVJQngV6XpP7XvhrVvFVhYDw/wCIrbw7qGuyeGbPxbNBD/Zs+pIzKYFxKZcF0dBIY/LLKQGpAe9UV8hWf/BQLwh4U+G3grVNeOpa7q2t6Vda1MIYLPT5I7OG5eFpWjlugpO5SFiieSR9pIXqK9I0P9rLQ/GPihdO8KeFfFHizRluLSzuPEmkWccljbT3MCzxI4aQS4EckZdxGUj3jcwprXYD3WivEf2Zvjhr/wAbvhHfeLNa8ON4du49R1K1hjLxPFLHBcyxIV2SucqIwj7tuXVyo2lSanww/aGRP2RND+MHj6eOFf7EGp6k9nDgFskBY489WO1QM8kijzDrY95or56n/bL8P6LY64niLwl4o8NeJNNFg0fhm+gt2vr5b2UxWpg8uZozvkBUhnUoQQ2MVb8WftYW/gfwCnibW/h74u0p1v59PuNO1EWNo9u0SFzI08tytu0bAYRklbeeFyeKAPeaMV8ZeJ/26r+91jU5dA8P31t4KHw7/wCEzg1421vNcwszYVmge5TcgKmPYPmLnOQg3V6Rq37ZPhnw9qF9FcaH4hv9E0Saxste8VW1tANP0y4ukjaNZQZhIcebHuMaOqbxk0WA+hKMV8+aT+2V4e1TxvFoLeFPE1tp8ni248EDxDNDb/Yf7Ui34i4mMpVwhIfy9vIBIOQND42ftX6N8E/FN3oN14V8R+Irmy8OyeKbybR4rdo7bT45THLI5lmQ5XGdoBJB4yeKQHutFfP2i/th6HrOj+MruPwf4otrzw3a6fqD6ddR2sU11aXu429wjNP5aIQrM3muhQA7gMVkaH+3T4Y8V6P4Ym8P+EfE2v6r4g1jUNCttJ0/7FJKt3ZxiSYGX7T5BTYQwkWQoRznFMD6Xx1oxXkFn+0z4WvPgLqvxZa11S30LSobl77T5bYC+t5beRo5oWQMV3q6kZ3be+cc15R4w/bUn1T4b+GvFXg7QL6LzvHOleHL2ymNpfPdwXBDSLbS21xJC7lWVQfM+VjhgKXWwdLn1vRXz1a/tlaDfafaQWnhDxPc+MLnX7vw0ng9I7X7f9stohNPlzP5HlpGVYyebtww5rn9e/4KE/Dzw34V1TW77SvEMI0/TTfPYPbRLcvKl/8AYJ7RUMn+vhm27wTt2urBjzhgfUgFLXzB4s/b88A+GQzQaXrGqwSal/ZVpdQyWdtbXUy2kV1LsnubiKMbEmjUhmBL5VQ2DXV/HT9oS++H/wCy7f8AxV8NaHLfXX2C1vLXT9SVYzGJ5I1BmXev3RJkhW5xx60Ae5ig18jXn7aGreBPiV8RoPF3g3W28KeHtO0C9l/s+G1kl0UXkb+cbphcYkw+wAQ+YcK55AzXaJ+2/wDD6T4zD4dqLw3J1n/hHv7V8y2+z/2hs3eR5XnfaMZ+TzfK8vf8u7NHWwH0LR3r52+Kn7TH/Cn/AI8ajpXiCVI/A+n+A28RzCC3Ml294dRjtY40wed3mBQv95hyKkuv2yvD+i2ur2viDwn4o8PeLLGfT7eLwpeQ2z398985S08ho5mhbeyspzINhU7tuKXmB9C0tfPHxA/bE0/4aeBYfEviH4feL9KjE13Dd2V+tjayWptwC53y3KxTbgcxiB5DJtbaDivPfHX7bWqWlx8SJtP0S907wnoPhrQtesPEMVrb3UuL+TgyW73MZYOpCqowVMchYjKBnuD0Vz7JorwfxJ+1z4Z8M+LNY06XQPEF34f0PV7fQtY8WW0MJ03T76by9kL5lErYMsQZkjZULgEiqfhz9snw74h8dWnh5fCviSzs7rxNeeEYdeuIrb7E2pW6uzRfLMZcMqEq3l7exIIIAtdgeh9CUUUUAFFFFABRRRQAUUUUAFFFFABRRRQAUUUUAFFFFABRRRQAUUUUAFFFFABRRRQAUUUUAFFFFABRRRQAUUUUAFFFFABRRRQAUUUUAcx8SFMngHxEqu0ZNhMAy4yPkPIzXkU2m6oF2mex1Rf7t9bAH8CvA+u2vYPiJ/yIfiH/AK8Jv/QDXn0Kh5AD05J/AZrwMyTc4JHRRqSp7HAan4XikkjmuNFv9Lnjz5d1ot0QVzjJCgjPT+6aj0/UNa02SSO28ZrKGRglrrFnsIOflG4bScDr1JxXpTzqqEFGxt3bUIAUH6g56iqepQxy2cgltY7vlAFkTjBUkggdccV5vs5Q+CR1/WFL44/qcW3jbXriaOLXNAeWNzs+16ZIs8LL0zt4YDHsas6D4wh1RYYNFuUu4Ijho5ZMSxc4XjGQoGexJx3rUX4f2u1bgztpksihgLMsCB2yPu1V1LwTcywzBLiz1HzEdMzRfZ7kBlK8SAFc4PU4og6ql73XfUfLQqL3XZ/d/mjoJI1j1COS2fJ3YKrj73sPQ03Ur02cVzPk3DhGOzOc45/Dt6V51pdjeeBbyRir28s6iMw3YMaSKM42SBmVic8nPPoK6G31qHUpxBP5lhKykeXM2xmyP4WHX8DVVZxpz5YO6v6fmZvDzSU7af12N7wqq6XoFnGYXDuvmyM7/MzNySTjr/hVho4wSuzEZBAYksRx9RWDpOvXGiRGyvvtEPkKdtxhvLkQDOd2T29fbvW9Y3b3kK3AnJjPzCRXz+VOdRtq+q9Ec8ou9ynqUcn9nXMktwjbVjAG0KWzjoFA9e4qe3jG2LzJpGG0HagA/U1jfEbSr/UI7O4ttQkszHId8GMrKCBkE9ipXNbGj2Mtjp9rbvObqWGNVaaUAGQgckjpUYlxtGaleT6WenmdfNBR5HF7vXpsjZ8uOaBSoB3KNy4G5hnBG7tx+lVJtBsY1kuPs/lN/DIzgh+Omc9cZ70m55gSGCPGesaAE/lVTULI3d0q3TE2wAItcHCuMjPB5BB6EVyx5pPmk7HM423KMepW6ySJplp5rdJJIWzHuBGQWJ64b8cU61gvJPKlu7hYpF+9HAMhhnIG4j8D+mK0vLWNQscaoijAVRgAVBJKFOMYFcdStKnK0IjTuQ6fDJDfXtxII1SQLt2EkkDd1GB6+9aFqZZN0m9gg/h9aotuuGCIpYMB06dTU+r6xa+H7ECaTDtwsaDLufRR3rrhOTSk30CUXKfLHVu35EuoalBpNq9zcMVUDdn0964abVNQ8Ua1HLBbqZ1H+jW8nKwqf+Wsvuewqso1HxxqQQN5NpG+fm+ZI/f0Z/0Fdra6Wukwra6f+6Q/NJM3LO3dmY9TUXcvQ7+WGEj72s307EVlY2fh3c0srXepSD99cNyx9h/dX2pPtU11cBVKfOcA9cVZs4UikmDbbiRv4jzVux8m33M1uonXOSoq7Hmzm5PmlqxLe2FmzRGTfI3OSKk6Y5/IVFZxu8c11IMzSdN38K+lTK/lqhdssOtMghmMmAA2PeoobeCNjLKxlZecsaZeXAZsAnHtUEcLs3yqQncP3o1Au2Re6kkuX+7jCD2qK4k2zL5Y+ZmC49abJdTPKkSnYijkAVNY2Z87znACoPl45J9aNQH5+YjOSpwaZIyxqWOfwp8ke2bIPzN19AKUMJWAGAvqaAM2aVmkUL1Y8Vr2Nq9nCX3kTYwf9kf4/wAv5QWMcMl8jxR8K+A2OvPWrPmfuwprSHuLm6gx7SBkCKv5UxlMC+Yww2cKCO/r/n1pFYA4696S7kCsi9dq4/Hqf54/CnG1nLqg1KVxIzKcqSW6VZjXzYUQHD7idp9wKrtcHnHap7OZZbqJfm37v4RxRT1lZ9QLFmoFumOOD/6EaVpCysxG0bTSLDL9ljwjZwe3uaptBd3EgV9qKP4c81Urxknbt+QakU2WICgnJ61chHkwogGOOTUU0f7xIx0yM1Zl/wBZjt6VgA0qp5U4ojj8luvNEPzb8fw9aa8wXrQGpIzFTk9aqNeRiYjdk1Fc3objNRQxj723aDSuBNJcOzHapx2pjS9c9aHhkLZCnHvT47HP+uG4k9PSjUCK1gN9NjGYx1atiaZLeNUVcADgU1nW3jCRqFA9Ky5biW4mKohf/dp7BuTySec37zlf7vaqkjRmT7i+3FOKvHHhkYH0HJqWw0/P+kTL8o5VSevufahJyYHSeElC+KtPUfKBaycenCf/AK/xr0yvMvCEhk8XWRJB/wBHm6f8Ar0yvq8G+alczYtFFFegIKKKKAGjmnUV8f8A7Sn7Rfi3wH8SPGmkad4y0DwLaeGPCkXiHT7bWrFZ5PElyzyg26FpFIUGNI8RAvulB9irgfTfxC8GWXxI8C+IvCmpS3Fvp+u6dcaZcy2rKsqxzRtGzIWBAYBjjIIz2NcjD+z/AOH4df8AB2sfbNS+1eF/D8/hyzj8yPZJbypErPINmTIBCuCpA5PB4x4V+x3pep+Kv2gPjZ4/8QOy61NNp9mLG6tUE9hHLYW1z9nEn3gsZbYU4BK7jya8R0OfxfrnjLQ9P/4WCt34hh+OesWkU17apPJp6paXqCQxBgSHRfkRsIuwAZAIp21sw6XXQ+o7P9hfwXpMfhxNJ8ReKNGfStHtNDnks7m2D6la2z74ROzQEqwJILw+UxVipODivWvG/wAK9K8eeI/BOt31xeQXXhLUX1OxS1dFjkkaCSArKCpJXbIxwpU5A57V8R+JP2yfixaeHfCmmpqmj2Gpu/iKK88RXEFnbQ3sunXXkxJi6uI4o9y/O4Vi+AdgHJHv3x2+OHi7wP8AsseGfHMF7pHh3xJqFxoiX118l9YWwuZ4UuGUqxDxhXYhlbpyG70efmKx6/4y+FOleOPGngfxPfXN5Df+Eby4vbGOB0EUrzW7wMJQVJICuSNpU5A5I4rzS+/ZP0TQdUk1zRrzW9Wt9O1afxPpPge81GOHRk1dyziUEQmVB5jswUu0asxYJmvD5P2i/ipresWngzw3480PUZpPiBH4Xg8dW+jxT293ayaa105EKv5bSRP8pKMASoz3rVj/AGo/HkPxGeKXxRoclxb/ABCTwU3w9bT1XUJrLeEOo79/mBmXM4IUxBBjk80Jdv62G/M6r4f/ALC9nb/C/wCH1n4g1/U9A8baDos2kXupeF54ds0E87XElvmeF/lV3O2RVRwckMM16PH+yz4fsfHT+INM8S+KdFtLi/tNVv8Aw/p2oJFYX93bxrFHNMPL83lUQOqyKkmwb1avkWP9qLx54L+G3gDS/DJ0PwtFqn/CT38uoNb2VtbPLa6jIkcA+0TQxKCGLyFSZG5KjOSPTNH/AGoPGusfEBrfxB438KfDz+y/+EejHhySzGonXjfwRyTyW8schd18yRo42h3KDGS5IpL3rNA9NGfS3wp+Dmm/CTw3q/h/StU1S80e9v7u/htb5oWFibmV5ZYoWSNW2eZI7DzC7DdjOMCvPPD/AOxzpWj/AA3f4dah4+8YeIfADac+ljw5qf8AZwgWIjKkSw2cc25Gwyt5nUDOelYn7Fera23hL4rf214u/wCEm1Ww8aa1C0d0qLJa+XcSKpcKSwVwoKr0VRheBXy1qn7X3jfxn8GfiVYeLr7RvEF8NCt9WtrOPTLK803jUreJiskU7nYBIAI7iMSZXO7KkU0rg3a78z7Gm/Y38L6tp+urr3ibxV4l1/VBYqviXUryH+0LJbOTzbUQGOFI12SEvkoxYsS+7NQ61+xloPiJNFm1Hxx42vNc0y+vb8a3Pf28lzK13Gsc6FWtzFGm1FC+THGUPKFSSa+d/HPxu8d/Bv4k/HaXTvFceoXl1420XR4be/jt8aRZXNpG4uVEsiIqLuEIMjLGXfcxyTn3f4d/Gjxxq37I/jzxtrFzpM3ibQ7LWXsNS0ye1uYbj7NFI0MsiwSyxLJuXDoGIyp7EUntdj8h037B/gyTQ7HSIPEvii0s4fCL+CpxDPak3mnlmdfNLW5xIjtuVk28qNwYZB2td/Y38H67rOoTyaz4ig0PVriyvNa8NwXcQ07Vp7VY1iknUxGQHEUe5Y3RX2DcDivnnx5+0p8Z/AvhP4Yw3finRf7T8VeHbnxVLrk1hZWVsrCKB49PX7VcxxlUEjM7hjKykbVXBNZ2mfHXXPBuufGbxXd6ja+GvFOvTeDLbfZRW+o28d1c6cpdYpJJ44An38TPIUAAPzZAp6/cTpp5n1VB+yt4Vgjt0XUtYIh8dyfEJf38XN+5cmI/u/8AUfvD8v3uB89aHxI/Zx8OfFDxJ4i1rVL7VLe61zwjdeCrhLOWJUSznkLvIgaNiJQTwSSuOqmvjrwv8dPHHxU8X/AfVNb8cW+lxR+J/EukXU1tHALTUfs0QEPmBXMTPIjMgKkjL7k5IqTwf+0l8Rfh/wDBf4X22kWmm58f+F4rDwlbWOmJHBZ679uWJ1KIABH5M4mAb5f3D0W6h1PpnxV+xh4M8XNqck+seILS5vbfRIVntp4MwNpRkNrIqvCyMxMjb1kV0bAwoxXFal+xJPonjDwDN4U8W69a2Nh4j1nxHqutTXkH9pQ3N5ZCLdB+48tw0qAsjoVw7jG3CjldP/ae+KM37Tkng77Xoo0jT/FMHhufStQlsbWa6tTbq73ib51uGlYkuqxxGMqNoy1bX7SnjzxP8Of2pND1jTNdka1sfh9rWo2nhmRFMWpXcLo3lKM5LvlD8vzBYiBwxo/Uf6Hu3h34A+H/AAv8HLn4bWN/rUOl3aXH2jVI75o9RlmnkaSWczIB+8Z2ZjgBecbdvFcB4Y/YZ8CeF0WSPVNbub7/AISPS/E014RZ27TXFgW+zxtFBbxwiP523bY1ds5L55rnP2Zfj94p8b/E3SvDuoeMdD+Iumav4RTxNc32h2aQf2HdNLGgs5CjsCrB32h8SDymzkdPCfjxfeJZPiF8d9Nm8aC5ubfxv4MGl6XexqVt0kls5I5FQMG8pDIUIXAYkkncTR1Qu59Zal+yL4YutQu9WsNe8RaH4ik8S3Xim21vT54Bc2N1cQLBNHEHhZDC0aAFJEfPr0xQk/Yf+G9xJ4Ae6XVL6TwffXmoxyXVwkjapPdN5k73pKfvd0oEny7cMB24rw3xt+1N8VfBEOp+FZdY0+71G08fSeGX8VGxtbXZa/YFu0yk8yW6yMzbAzuBgdCxGfSfE/xO+JPiz/gn34g8Y2hs/wDhYMmhXMkdz4cuY7iNgsjIZ4Ghd1D+SC+FY7WyO1LS1+xWrdu5u2f7DHgrRvhHoPw70vXvEmn6VpN5c3q3PnWtxJdyT7t/2mKeB7ebAbapaIsoUEEHJPbXn7NHhGf9ncfBhG1C38JLp66fHLHcA3aKrh1kDspXeHAbldvbGOK+b7yT4C+C/Bfim4+FmpQah4nuPh3qWoXFnp9099ZX8KwZ8/U0yyGYucBpcO25xz0HDeF/id8QvBHib4n+LNK8UxzroPhXwdrj+FGs4vLm0vyPMvFt06xpFG03zRgcuueQM15Mm+zR9W61+yN4b8RaT8QLPVvEXiLUJ/HGnaZpurX0ktssxWxVhFJGEgVFdtxL/KV/uqtW9E/ZT8NeG/ijdeM9L1rXrEXmptrNzocU0AsJ71o9jTN+587nAYoJQhYBtuRTfgn8VfEXjz4N+IviNcRf2va311qV/wCG9NggEUj6dEzJaoeMs8oi35P/AD1Udq+Ude/aW+IHjj4S6jap4/0bxDL4p+HWq+Ib+Lw/YJDP4UnhjRvs7MJGbDb5IMyAOHQsOmKnq31K3sj68+J/7Mfg/wCL3i3VNd8RnUJ5NQ8OHwxLawzrHEsH2tLtZkIXesySxoVbdgY+73rnrr9jfwvq9jrEmu+J/FPiDxPqE1hcJ4rvruAalZPZOXtDbmOFIk8tizf6s7izF92a8V+L3guDwX/wSyt9HtUt7gNpejzMqQLbRytPfWsjBlQEDPmYLYJPJPJNSfEr4V2vwt8PfDCRfhx4R+HF3e/FTw2JYfCN/JeR3UaSSbWld7W3IYF3AXa3B684p/D99hdLnqviL9hzwz4seG41Xxt42vtVMGoWt7qdxqFvJNewXhUzxFWgMcKnYoH2dItoyB1NP179h/wfr2h3+jv4k8T2mn6l4b0vwxqEVvNa/wClw6e4a1mctbkiYcglNqkMfl6EfP3h39ubx3deJvFF1peq2PjPRm8Ka9rul2UmnW9rLFNZShYR5MNxLMiFS2UnIkbYSAtWLz9rL4iaTb+LLfSPif4N8aPZeBbDxBBqi2kNrbWl5cX0UUkcjiRk3LE7bA5UZePzO7E9A8n/AFsfSniL9knwr4m8V6tqc2seILbRdZ1W31zV/CttdRLpeoX0OzZNIpiMgOYoyypIquUUsDirGn/sqeFdLm0qSHUdZJ03xpc+OIg00RDXs6SK8bfuv9SBK2FGG4HzGvlLQfj34x+KHij4PPqfj+bRn03x9e6RqVxJY2kNvJnTGmhjkkhnkt5yQzxgqV5kB2B1BON46/a48cePYPHmi6R42t7jw9rHhXxXdWrR6fa2t5Y/YI3KbI47iSaLeqSJun2ucF0VccLYLX36n6ZUtfnT8BPh/p/gP9ob4b3eveI9Og8NeFfhXD4gi+22Vva2tkbiVlmcOSFiYtKXaXgtyCcGv0Ognjuoo5opFlikUOjoQVZSMggjqCKqS5RFiiiikMKKKKACiiigAooooAKKKKACiiigAooooAKKKKACiiigAooooAKKKKACiiigAooooAKKKKACiiigAooooAKKKKACiiigDnPiN/yIXiH/AK8Jv/QDXnUUhSRTjd2x654r0X4jf8iF4h/68Jv/AEA15s0iQrvc4UdeCf0HJ/CvAzC/tIW3LiXLea3vmKwTh1LJAf3YPPHGc+tTRssqjEoV2+YMFAU8cryevTg4/WsPwyzQwSXDhkia5EkKsoBKjoAAPTHB5rThYPHcRIAZAN208tnPU9gcZ4rOVk7IrUteZJbxSCR0jibcsUDtuy5HH+7g45NULVrxvMYyyFwQPKh+X1649MfrSXEBja5XafKPK7xjnPbn0JrO0LUBqUkxE5nBMg81lK9Mg465HB57isHe/a36gajZ+xzB2ikWVszQsAyBewKngg59+1Y954P0zVFK2TGwSQnbHGPNg3DnmNjwenKkVtxW6wSLIhEr7csq56Hn+VLNIYLi1YOxjPJzgsQeCMfnU7r31p/XU1p1p03eLseealJrPgmWOGYCaylwI9uZoGBOMAn5kIIIwc/yrS0HxTolvIJpYZdPdV2sqlpIdxbOfl4B+oB/lXbatp9vqEJgunjdVj8qWLnA5J4J69fz/OvMor/Tby3SbXBIJo02QPFkSTgEjduXBJIA9uprkqRdGTUXoe5R5MVDmnD3l23fyNvxD4ji1K1iNqDPa7tsflkDzHI2gD8/wqca1qGi3UEGpxRyQ3JKxywuXaMgZw3AzwDyB2rz6G1t9XuprkXzadHG22AOBLPIR/uDJ+vX3NR/YfF/9qeclle6miKFhmW6aFl4G7/WL3+vbrzXN7SU3c6qmGpRgqba0ve992e02ckK28b4MiudwZW55AqW42TW07hP3qlVU59c/wCFeOQ6b4xhXzk0nUoJC43Rx6nD0IOT94AkHHp1rQFn40lik222oW3HHn6pGpY8dl3die/ateaW1tDyXg6SelVHqDfu+Ce3NY15rWm2sxFxcqZB0gj+dyf90ZNcvD4R17VLBlur42M78l2umuW4bO3lQuCBgkDP8qt6X4PTT7YwXlzLc5cu0cb+XGAQPl+XBYDb39a15I+y9pzK99tTl5KMJ8s22vK1vzHXXjC6vLpoNPt2gkxtAKebN1PSMHC/8CI+lEHgu9vmNzqRkUScMC5eR/Zn6Af7K8fWt7wgtpZ6hqUEKbBhQkGAEDbWK9u5Hvmti11SZ0lMsn7sg48zkZ47Y9qcaMdHN7m9TE8vu0Y8vn1M5bGOxjit7eNY4UX7qjAps28RgIC2T90Hg0++vobmRS7K5jUj5flHX6U7T8yRb9u1edvfNZySUuVM87V6sZYQSxXBaSJYcL941ehVwzys0TgjGVz0pd5kxuOf6VFc3EcMJVE+Ynk4qVoIia+kZSoTZGOPrVae4bhVGWPQd6fBDJM2BkDue1acVsluoIUbh1Y96NWGxVt7EQsjTf6w8hfSi6u1jbaFLH2FR3lw0lydrdutRRtO8m2MK2OT1oAtQ25nwSu36ircjCCHjk9hWc7XbYX5fqpqLc/mfMxx3zRcCaGMtN51xIAvZKhmul+0hVOST0pRHCVJZs9TwaghMfm/u4+T05yaXkBr6fzNFgYG4Uxvu+9Ot5BbFGPJBBIpi/MRzgVo2uVL+ugEtvDukUsflHLD2HJqK4UzMXEiuTyecH9f6VJtO18Hhhjn61WZNmM1XMlG1gGm3kGMRMy/3lGR+dTWMMv2lCUYDcO1V4dzzMwO0LxmrULkN94n8aUZRTUrASKdqHnnpT45Nw5P3R/Un+tR7qf5qwx8ozZPVRmldhqQTfKyuOimi6k8lc9zUk2yZQP4c1WuVa6uFUdM5NQBLG3k25JPzMc4qv5ZkbAGSavzRpGgJGTjiobE+dvZRwDigCJdNSPDN8z/AMqsMqW6k4HFLK/zVHu3c4zQAsKtJl5BgdhUUkx81UTlycmnyy8ctimwSQ27F2wXPSgCa5HyjIzUJlMa4QYpk98smefpVeSTMZO7HHWi4C7pZMKGG9iAM+5xWlqDKsOxSdgGBn06D9KqadDlklz8oPy57kd/oKsXA8wnHI7Vp8MLdwNTwQoTxJYDubeb/wBkr0+vMPB2f+Eus8n/AJd5v/ZK9Pr6XL/4CM2FFFFekIKKKKACszVPDula5NazahplnfTWr+ZbyXVukjQv/eQsDtPuK06KAKNrpdnYXN3cW9pBbz3biS4kiiVWmYAKGcgZYgADJ7AVSXwjoaakdRXRdPW/acXDXYtI/NMoUqJC+M7grMu7OcEjvW3RQBhXHgvw/d2S2U+habPZCc3It5bONoxMTuMm0rjcSSd3XJrI+J3wv0j4r+HbTRNZNxHZ2upWeqJ9kdUYy2s6TxqcqRtLRqCMcjIyOtdpRQBjWvhPQ7G3sre30Wwt4LKYz2sUVrGqwSHILoAMKx3HkYPJqDWvB+m6tJd3Swpp+s3Fq9mutWcMa30CMCMxyspwQTkZBGexroKKAPPfh/8AA/wn8Pfh3pHgu208avo+lu80R1pUu5XmeVpXmcsuN7O7NkAYzwAOK6668N6TeanaalcaXZz6jZgrbXclujSwg9QjkZXPsa1KKAM+x0XT9LuLy4s7C1tbi8fzbmWCFUad8Y3OQMscdzWevgTw2sWoxDw/pYi1Fg96gsottywO4GQbfnOectnmugooAx7rwpot9cXs9zo1hPNfRCC6kltUZriMdEkJHzKPQ5FTx6Hp0Okf2VFp9rHpflGD7CkKiDyyMFNmNu0gkYxitGigDH1Dwpourafa2F9pFhe2VqVNvbXFqkkUJUYUopGFwOBjpTbzwloWoR3yXWi6fcrf7BdrNaxuLnYMJ5gI+faOmc47VtUUAYf/AAhXh9oUhOg6YYkuftqx/Y49q3H/AD1A28P/ALXX3qWHwvo9vb6fDFpNjFDpzb7KNLZAtq2CMxgD5DgkfLjqa16KAMxvDukvrS6w2l2baskflLfm3QzhP7okxux7Zp15oen6hfWV7eafa3N3ZFmtbiaFXkgLDDFGIypI4OOtaNFAGZpPh/S/D/2n+zNMs9N+0ymaf7JbpF5sh6u20Dcx9TzVe88I6HqV817d6Lp91euIw1xNaRvIwRgyAsRk7WAYehGRW3RQBi3XhTQ7+3vre50awube+k827imtY2S4cADdICMOcADJz0FaVtaw2dvHBBCkEEahUijUKqqOgAHAFWKKAMOz8G6Dp8N/Da6Jp1vDqBY3kcNpGi3O4YbzAB8+QTnOc5rnfiJ8HtC+Inhm/wBGke48PNe2Y06XUtB8q2vRaZG62WUoxWJh8pUdjxg4Nd9RQBkeF/Dem+DfDelaBo1qtlpOl2sVnaWyZ2xQxqERRn0AHWmR+EdDhXURHounxjUsi+22sY+1ZGD5vHz8Ej5s1tUUvMDNutD06+0tdMudPtbjTtqqLOWFWhCqQVGwjGAQMccYFSX2l2WpeQLyzt7oW8y3EPnxK/lyr911yOGHYjkVeopgcvffDjw5fW97Gmk29jNeJOr3mnILW6UzLtkdJo9ro5GPnUhuBzxXCfCX9l/wn8JNS1TUYLrVfEuoahZLpj3GvyxTeXaB2k8hUjjRNpd2ZiVLMTyTXsdFAGCvgrw9DpNvpkeg6amm28onhs1s4xDFIDkOqbcBgSTkDNMPgPw1JJPI3h7SWkuGlaZzZREyGRdkhY7eS6/K2eo4Oa6GigDGuPCWiXSuJtF0+UPaixbfbRtutwciE5HMf+z09q1I41hjVEUKijAVRgADoAKlooAKKKKACiiigAooooAKKKKACiiigAooooAKKKKACiiigAooooAKKKKACiiigAooooAKKKKACiiigAooooAKKKKACiiigAooooA5z4jf8iF4h/68Zv8A0A15XfETIUYuseRlo1Vjj6MCK9S+JDbfh/4iJ4AsJv8A0A15KbszSbIzgerHFfP5lJxnBrc0iWJL9pJAsO9QflMhQAqvoB2/rUy6VdgT29tdeSHfBcIGcIVwSD0x3zjijT7CW4SQ+YrOvzMN2eMgD+daiyNZsm59xX+HJHTtXDTlKL5qiKfYwG8N3OzbPq4NuW4bzB2wcfKu78/WtTTdOs9NAWG3uplVCgZQI1wQRwMH19adtEwdSsbIPmOW247eoqSSOKSTcUczM7M+wEqucYJ+uT+Vac11dIRJJpsS2+7zpN0I3rEB+8A6ke4HXPUc8elRZrDSf+JjfXbR7chDcuqgMRwd2eTjOPpWd4o8Saf4Rt/7RvZ2aZcCGCIc5AAyOT7ZJ4FchZ6HqvxKgl1DxNDNplluLQ6bhQy4PyucZA6/jk9sVKqQ51dW9NfmdkMO/ZurPRdOl/JaF3xF4yuNWVtO0CCSeSZSv2pSNiqTgkHPX3NQ6H8Nprx4pdYu8lUCiCNsbVHRcngD2H511Ph3wzaeH7FILVWjgVi2XOWdickn/OKt3V7JYXFo8aq0c0hjZ2zkcZwBtOT+IwAea55UYyqN3bj+NvQ64ZhKNP2dKPK++7+8u6LoOnaTGq2dnFbR/d85k6++7qfp1PFTzZxt3Ku0ZDMMbjn6elQG6lnDF/32CG+fnA6EfjkdPSkFwQnmiXy8/JgsR0A9Pwrq5octoo8qUpSfNJ3ZHfSfZ3kVVBO7A596oSXTsrb/AJmXmpbyFpk3GePOC3yMTwDjPT1qDy5prcyxqt3sBLRqPnwK4pRk5WSJB7pY41bufekW6e6wI4JJB3KKTUUOl3NxcBnMaW27cp2HeV2g4wTxznk/lWrZ2Zsrf7Lp8TYdxlmJIycDJ/AD8qr2S2b17Idzn51n0i/E5tLiOC9ZYpX8tid4GEJyeB24Hfn22J1unERiUFmXdJyCCc9fywfxq5qltHLZfZJkEkUkexww6g5zUGh6abeyEHms4jXYskrAHH4Yz+VXJJ+4tyviV+xUt7Ca4ug88arGDk471c1SbyZINnyIg4xSyfbY4ZFjsJp/3xjUJ1YAZDg4xgnA9eapXNxd3DRuNOUFZVRkkuFAUc5fIzwMdOvI96n6vUtsRc0m/dshxxIAfpTJYfMYFlZcdjVZ5tWmuFSGxtZQQSX+1DCgZ7bc9APzqt9j1e+aIvqFvbttPmRW67+nOQSvp79unPD9jLqBtxxjaFXGTUGoXiQxbQfx9agLPpMaWEErTtlozM53OSSeScdieO/ApL+Qecqctt6s3JNE1GmnFPUChAv2mTCoztWrJGbGzCRrmSQ4qFdSEOFjQKSOKp/bZpLgzGQbR2P8q5dh6s0ebVQHPzkZ/Cqn2qPa24E+nFVLrUpZmwpy3qoz+FaNpbpa28bzbmkbBbd/DT32DYg/ssTR79zRqecEZqzZ2MNmu/mR8dWqa4uEbCqcjvUXn7mAJ4p2FqPVjIxdjhe3FLuB6U9mHkNjrjiqsMwZiB2oAsHO3rUZXd1NOVt3ApG+WgCOR9uEXgE1Ki4WogvzbjzVnHHAoAKsJjyeRUK/nUkjbY8dPrQGpDJMXHCgU2PCtxn1NDfLjPWjdgUANut1wxGdue/pT9y29usUYwo/U+tMyfSoZJjzwcDvQA5pOaryXDfwnPrTZZFZRnIHU+9OhsDdYyMRA5P+FL0ArM8txJhBvP6Cp49NlkYEnJx34rVkVIYljQAZ9O1R2so2SS9EHCe/qaLBcpf2Ke82PoKZLYww4DSu5z92pJr1txxUVnG9zNvbkdqWg9TVjjFvCFBx/npTZMBcn8qGhDc7mHtVW6kEZVI+XPr2qham34Lb/isrQf8ATtN/NK9Q7ivKPAsm7xpagnJ+zTfzSvV+4r6nAfwERLcWiiivSJCiiigDB8ZQ+ILjw7dp4Vu9NsdfIX7NcaxayXNqvzDdvjjkjZvl3AYcYJB56H48039rb4taL8P9G8beJYvB99pV549TwdLp+h6Jffawi30ltNLGDdPvdliJRApOWA+bpX3AcV4Ha/sn6Xa+C/D/AId/t+8MOj+Ov+E4SYwLukm+2yXX2cjPCZkK7uuBmktw6CTftpfD+Hw7DqBtvEDarNq91oY8ODS2/tQXdsgknQwk4ASNlctu24Yc5OK3vGnx6T/hm3U/ir8PNNk8bRjTDqGm2UaOrXHzbWDKBvGz5iygbvkYda4Dxh+wv4f8XX1/qja7JHrUnie+8S2txeaXbX1vC13BFDNA9vOrRyptiUgkBgwBB459Sb4JWi/BOP4b2eu6totvHapbx61oXk6beRurh/NQQRpGjFhkgIFYEgg5OToM8B8E/tp6prfwx8ZeI7nxF4K1iHRJ9Njh1bQbK6+Vrm5SGSC402adbiJlLYWQuFbdkA7Sp6/w1+21o8kfj+fxP4e1fRotB8XN4U0uK3tTPLqs4X5Y4xnmU7ZHZeFRNpLdTTdb/Yni8aW/iu98WeOtQ17xT4gttOsZdYXTra0WK2s7tLpEEMSqrMzp8zsScYAwBin+LP2ING8WL4phn8TXYttU8VL4ysLe4061uY7DUfLMcpZJEK3ETqcGOQYA6HPNP+vyF3O+uPj/AKX4k/Z78VfEnwc32n+ydM1K4S11SB4nhu7RJN8FxFkMpWSPDDI45BwQasw/HHS/DnwD8PfEnxjJ9hhvdKsLueKwgklZ7i5SPbDBENzuzSSBVXk8jnqai0H4B2Og/AjWPhquoK0WrWN5Z3Wo2+m2tllrlHV5Fgt444xtD8DGcKASetcUv7KWuar8PLTwR4k+KGo6toOm29muk/Y9ItbO50+4tHie2uElAbcyeUBtcEMCc0urF2Nr/hr/AMDpol7c3Np4gsdctNUt9FfwrcaU6au15OhkgiSDPzeYis6sG27VYkjBweKP2vPCPhDwLp/i2/0LxgNKuEuZLhRoEySaetu22Y3IfaEKnOACSwBKhgM1h3X7HMOppea5qXjrV7z4kT61Z66ni5bW3jMFxaQyQW6LahfK8oRSyqynJbexLZxjJ8ffsMxfEiz00a78SfEOq38enahpt7eapa2t55y3b75HgSWMrauPuK0QBVBtBB+ah+Qyj4r/AG2hb698TLHT9KksdF8M6XoWpWXiK606S6t7hb+UDLxrLEwDK6eXhgcrIx+7tPpUn7WHgWPx6/hknVzEmsjw4+vDTZDpS6oePsZuOnmZwvTaGOC2eK4jWv2H7LVtL1zTo/Gd/bWeueH9D0TUYlsomEr6XIrW9wpJyhKh1KA4+fPYVtv+yDp0ni6W5Hi3WF8Gy+KP+Eyk8I+XAYDqvmeaXE+zzREZMSeVnG7uBxVadNiddf66Gl4D/bA8DfEPxrpHhrT7TxBa3Gr3F/Z2F9faW8Vnc3FmzC4hSXJDMoQtxxjvnIDvix+194G+DHinU9B8Q22vSTaXZ2uoahdafpb3NvaW1xK0UcsjqeBvXBGM/MMA84r+Df2UNM8G3nw8uYdfu7hvBus6xrEKvAo+0tqHnb0bn5QnnHBHXaM0nxa/ZR0z4tap49vbrX7vT28XaPp2kTLFAri3W0uWuFdcnksW2kHoBU69Si7Z/tY+FdS8O67qlrofiye40TU49JvdITRJft0U0kYkjZo+iRsjK29yoGQDgnFZK/ts+Ar7SfCl7pGm+KPEUniazvb3T7HR9Hee5K2kgjuFdAflZGJ9jjgklQaHj79i7TfHWqeJNRPim8s7jWPEVl4i8l7GC6tVkt7RbURSwShkmQqC2GHDYPauI039jXxX4B8a/Dix8FeMdQ0nR/D2la/E3iYW9pJPHLe3UcyRPbuNrjBk5VQAUU8dC/6/AP6/E951r9ozwPonwTtfis+pS3Pg66hgmt7i3gZpZfOdY40CcEOXYKQ2NpznGDXmvjD9saOzg+GWq6B4e1abSvEniOfQr+xvtInOoDZaySj7NGjbXJdUG8F0wW5GCR3E37Neh2/7Ott8IdM1S+0/R7e0jtkvpI4bmZysgkZpUlRo5N75LKVwdxAxxjjPhr+xLofw1PhZ7TxBdTSaJ4ouPFLRx2UNvbSTS2htTFHDGAsMYUhsLklgSetMXTzN6P8AbG8C3nhjw3qmmWfiPW7/AF77b9l0HTdIkm1OP7JJ5d2ZYf8AlmIn+UljySAu4ms2+/bw+Eun6Dca1Jqt8dLhfTQtz9kKiVb4yCJ1DEHajQzLJkAoYnBGRUNn+x3H4dbTtS8LeOtV8NeKrG71iWPWILOCYSW+o3RuZreSGVWVgj7SjDBBXJzyKxNa/wCCengHVE8KWy32ox2Wg+H7/QjDKVkN6blJwLmY4AMkb3VzIuBgNKcAAUlsmx97HT+Iv23fh34dvjZG317Ur7+0dQ06O307TjM8xsmRLmWMbhvjV3CjHzMQdqnFbn7Rn7QEvwT+E2m+MtM8PXuvtqWpafYxWogdHjW5lVd8iNtZSA2AhwS7KpxkkedeJv2A/D/iL4V+DvBH/CTXSW/h+2uoJrm+021vjeyXL+ZPclZkYxzl8ssiMNuSMMK9P8ffs86f4z+BmlfDW31vUNMt9JXTjY6swW4uEkspIpIXcONrkmJdwOM5PSgDz7w/+2ZaWfxN8ZeGfFmj6hY2On+JrHQNP1Ky0uZoIDdW8LQrezFiqyNLIyfL0+XIGQT23hP9rDwB40+JSeC9OudQN7cXV3Y2OoTWTpY39xagm4igm6OybX7AHY20tg1lal+yjY6vaeK47rxJdyT+IvE+l+Kbmb7MgKzWRtiIwAcbXNsMntvOOlVvhf8Asb6B8KfilL4q0rU1ksVu72+tdNm0WwM0Mt0SZAb3yftDIpZ9g3ggMVJZeKPUR0ni79qPwb4Q+KafD6eDWtQ8QL9mNz/ZunPcR2guDiEyFfmwe5RWCjlsCsvRv2xvAWreMF0Awa9YI2uXHhpdYvdMePTm1KEtuthPkruYISvY9Mg8VkfHH9jHRfjn8R7PxTqviG8s1h+ybraGxtXmj+zyGRPs100fm2+5id+1jkdMVyHwr/ZC1q81jU7nx3rmoW+g2/j/AFLxbYeFoTbvBPI0jfZbhpkBkC7XLGIt97BOOhF5jfkd54d/bf8AhX4ii1i5Go6hpun6fpc+tx32oafJFDfWULhJJ7c4JkAZlG3AY7lIBBBqO6/at03VJ/C8Wn6frXh251DxJZ6LcWPiTw/PHNKtxBJLH5R8xFUsqZD5cL0ZMkY5rwd/wT/8H+F/DfiLw3Nq8194f1PSZtGt4o9I0+2vLaGSTfva7jgE00ikKAztjCjcrHmumt/2V9Rv77w5qHif4ma94pv9F8QWOuQG8ghit1FrDJEkMcMYCx7xKWdxkswB46Udv66ifWx598D/ANszxH8QvFmlnxVb6f4V0HVtV1y1srObRp0uPs+noWdnuTdFAy4+c+VjIZQBjdXuPwj/AGhvDnxnvJIND07xBZRmzTUbS61bSZbWC+tHYqk8EjDDKSOAcNjnbjmuK0X9jbQtNuvCz3Ot3l/a6JdeILhrZ4VQXS6tv82NiDlQgcgEcmum+CPwEv8A4OzQxz/EHXvE+k6fpkejaTpN8sMNtZ2qNlCyxKPNmAAXzW52jGOtC8xnIaJ+1xbafqfjOx8T2E13qFn40uvC+g6T4bsZbm91BYbeOcsU3HLKrOzNlVAA6d9m8/bK+H8eg6HqOnxeINfn1WG8uF0vSdIlmvraO0fy7p54cAx+U/ysDyTwoas7UP2QbQeIr3xNo3i/UtC8Wf8ACUXnijT9WgtoZRaPdWyW09u0UgKyxsiDrg5xgjFU4/2LbTQbXSLrwp491/w14ptYdSgvvEUcVvPcait/MJ7pnVk2pIZQGRkA2YHBpLzA6vXP2svBnh3xl4e0DULHxHajXZ7O0stVn0aaKye4uk3QRb3AbcQQDhSFJwxBBA4H4aftjz/EI+HLi+0l/CEOpeL9U8PGDUrF5POitY5nysolURuPJy5ZWAIZAP4qNU/YO0zUviFa+KX8c6xczW+qaTrA/tK0tru5eexWNFVrtk87y3EQJjDBd7Fuelbuj/sb6bpuqaa0/ie+v9I07xTqXia202W1jUKb6KdJ7cyLhmXNw7BjyMAU/wCvyAuab+2v8OtSsb7UPL1+z0+PRr3X9Pu77SpLeLWLK0UvPJZs+PM2rg7TtJBBxjmul+E37SXhT4xa9caLpFprenaimmW+tQRa1psln9rsZiVjuYd33kLAjPHP515xb/sM6c3h0aFqnjrW9a0nSvD2o+GvDNvd29uv9jW97CYJX3IimeQR4RS5wFGMZJNel+C/gLZeC/iHpXi2HVbi5n0/wfa+EEt2iVVeKCYyiYkHO4k429KegtT1eiiikMKKKKACiiigAooooAKKKKACiiigAooooAKKKKACiiigAooooAKKKKACiiigAooooAKKKKACiiigAooooAKKKKACiiigDmfiUpk+HviNR1Onzgf98GvMrHTfs8odmzJ2RWI7dyCP516f8RjjwD4hP/ThN/6Aa89hhLZA7jMjjnA/uivBzFfvIPsXF6F+zXzLe4ySmUHRyf4l7+ZVG8sJZIx5Mo46+Yxxz9WarEl19lh2Qcdsf41BvlaE75Mtn8q86daMo8rRRDBoZOPtFzweSI+c/jnP6VkeMvGml+A9IV2UTXErbbe2UgNM+OgGecdepJ7A8VU1TxYskDXiMv8AZcJ2xSo7B7iTH3VHp1yTkflxm+HrOXWtRub65WOXVEKkfaAAlsrKdpTPVh/jyDmoje/JBa9fI9CjThCHtau3Rd2UtD8E3t/eweI/F7pc6sxBt7FZNsVuScou1iPn7c4xkjnrXqGlyTTWwWSxO8Phlc5O3PBxjjp07fjVCx0iONjeXE7X1znJmlztXkcouOgx2HH41Zur5mUJuG1jhGBzjOevvnB59K60oUdU7nJUqzrSuxZstvRXQsobp6KCT+gqtrtjFrWifZ3llV7j54XGV2MrYA4OSMg9x+tFnd/bGeMCSIsCzsnRuDkY7ZGe9aFvGkMQjYs3IIUn7pIyCPTPFRTd23HqYpmH4bvl1S2MzGQSwzSW8kci+XtKgZyBnqG7H8611jt4bcJs3Ru4yxJJPB5Gevf9Kxbx5NH1aGeztlaG+YC4wpbZ8pG4DBxz1J7d+lbcG1V83/Vy5wpXj3J9j0/OhcsXyxRT7iSWkcLRq0ONqMhUtxyW/wAc0qCK3hVY444yxYsB0xxj9c1JEu5p1ZcCHJBBwM5xgexJz+FRXAMkwlbCueCoIP4j2qal+VyW39IWo2Zj5ZOcZ7ip7dm+zoRhWUkg56kDIz69CPxquY52JJIdfTpUDq0z7WJCLxhe/tXLTn7N3Ba6E146SSqoPyIp78kDJP8AhUdmpe5jZhgFgADTFmht5V2xrMScFeuRnkZ/rV9YYA8EqCRyXwY3x8uCPTr19ulNfvJ81+o6j5YqC+ZHZ3JicEBS+7cH2AsP1qG+tQJy0ahgo+ZwMDqcY7dMVHMRGxyBnpUsky3VuuYjM8fq2Dt68ccAH+dNVOaDhLdHMuxVVSrLt4fORg1InnR3CuCiPnPyjApluu65yIwoHvk1NOojYS8kdGA9f/1f1rljzdHsGojK73EVwD/q2DuuPmIB557/AM/51S/s+e+u23Dyw3Vs9q0pP3dtCwX55FIc98bjgfyqOa4aLBVA5xjGcVvU1avuaxk9imuiq0pWOZlI7kU2HTYGkETStIQfmGeB9aav2y4m2JiMt6MDgVpWdnHaLheW/iY9WNZaGmxNGiRErEqYAzkiqV0s98piG2KEHLSN39hVq4ZYY2cLj/d71kiK8uMuzbE7BuKb7CXcnupIbVQqnPuarLKGUMQRz1BxU1ppD3EnmzsDGvRR3qe6j8tSc7UHQClqAnmn7OqqCoIxmqKt9mcjrVqRmaP5TmqzpJJcISPkDCkwNWBflXIxkZqORtze1TtOm35Tmq6gs2TwKoB6qKWS4RcLuxSO21eOKobgznvk4oA0oJhuHGRViW4Rvl27mHUY6VXtZERsKCW7nFWJJByW49qA1IG+Zs9KqzXQGQoLY44FWJJRzUKypGuAtAETTS8fuyB70z7Yy7iVIHrtqWS/C8Im9qI/OnYbhsDHgGjUBlpFJeP5koxF2BHWtV28qIKvyj2qI4MqIv3Upl3JtUkcmnsLcZM42gE5qBmdsKAFRRwKi23DEEqBn1NCwys3PzH2pajEZXA9zWjDCLdUUnLfxGqsduwuEMhwMjC1auJhGCSKAFuH2x53Bfc1TSOFG3Fi7t/EaY6vdMPlyOvtS+XK0gjjCs+OWJ4Ao1A3fBMiN4ytFUYxbTfzSvUR2ry3wRYx2vjC1KszubeYFj9U7V6kO1fU4D+AjN7jqKKK9IQUUUUAfGsn7VXj+71o6jaS+FYNDuvHsvgC38OvazS6vBIJGiW9dxOquQwErQCNf3fPmDrVL9l2fxhaf8E+dc8XHxRJd+LtX03Vdaj1e6W4nljlUSKC3mTtuf8AdHBQxqMr8mQS31Ynwu8HR+M28Xp4U0RfFjIYzrq6dCL4qRgr5+3fjHHWtHRfCeieGfD8WgaRpFhpmhxRtFHplnbJFbIjEllEagKASzEjHOTS6NdR9bn52+G/it8V/CkemeKtP8VaZrF/pHwMsfEt6NYtbmeG82zPJs2C5GJygCPcFjllLbBu2r6jJ+2d8Q9X+MS6NofhjTj4dsrzQ7O9t7hY1lmF/BHM8i3El1HsZRIdkYhk8zY3zA8V9RaX8GPh9oenz2Gn+BfDdhYzWL6XLbW2kwRxyWbu0j27KEwYmd3YoflJZiRkmrNx8I/A134g0vXpvBugTa5pcaQ2GpSaZA1zaIgwixSFdyBR0CkYqm7snoeU/tAfF3xn4S+MHw68DeEtV8M6APFFnqlxNqfiWzluUia1jjkUKqTRZyGYHLcDn+HB8o+HH7YXxM+J2raHeWWlaBZ6Hb+A28Y6zZ/ZZ5ru7eO5uYGhtGEgCrL5CsjMrYDfxZ4+i/iX+z14V+Lfj3wt4k8U2UGtW+g2t5aLo2oWsVzZ3K3AjyZEkU5KmJSPeuz0/wAE+HtI1FNQsNC02xv0sU01Lq3tI45VtEJZLcMBkRKSSE+6CelLoM+H/Fn7WHjq4+FF5Lrz+EvEUXij4d3fi+zg0BLqBtJMbQj7PcutwXdW87aJEMR3xuMcZrqdQ/a6+IcPxsk8K6F4b06fw5ot/omlXkdwqLLcC8hjkeVbiS7Qxsoc7IxDKZNjfMDxXuPxC/Za8FeMfAviPwxomnWXgGHxIyrrN94Z0y1t7m+hzl43cxnO7+8QSO1dpN8JPBV54g0vXrvwlol9r+lxJDZaxdafDLeW6oMKEmZd649jR1uI+TpP2lviT45+EviTxFB4p8F+HF1bRfEU2k6JHBOut6c9g7oCD5xWZ9qEt8sXlllI34wfR0+KXjP4c/sK+HfGcN9pfiTxjH4f06ZbrUWFvDO0vlAb/Nn/AHkoR8YMqmWReNu8KPbLL4S+CNM1zVtas/BugWusaujRajqEOmQJcXiN95ZpAu6QHuGJzVix+HPhPTPBv/CIWnhnRrXwpseL+wobCJLHYzF2XyAuzBZixGOSSaXSxR8d+Ff2mPFfxM1z4b2OorYweKF8Wapo1wZtJvNOlsWTSZJ4mltPtTIzZIJXzZUKkYKtyPPvh9+1t8X/AAl8Hvh9p9td6f4q17VdI1nxFPq2qWRkPl292UFtK8t9EBht7NNuOxGjAiIUk/fWg/CLwL4Ug0uDRfBfh/SYNLuHurCOx0uCFbSZ0KPJEFUbHZSVLLgkEg8Vm3X7P3wvu9NGnz/DfwnNYLePqItZNEtmi+1OFDz7SmPMYKuX6naMnimI8++Nnxu8a+E/gj4C8R+HdP0nT/FnifVdG017TVt1za2r3rKrgtE67tpbhlJBx3rzLW/2r/irovxuvfBsOhaPqln4d1HRtI1ho7dbf7dJdwxyTTwyy3imEDzD5UXlTGTYRvB4r641bwro2vWdlaalpFjqFrYzxXVrDdWySJBNEcxSIrAhWQgFWHI7Vn6p8L/B2ueKrHxRqHhPRL/xNYgC01m606GS8t8dNkzKXXGexpdfmHSx8JeHf2oPGHww/Zn8K/8ACO6vY6j4n8nxPrV1bazYy380tra6jcKrGRrmBIowcIWLu/3Qkb4IqD4kfHfx7qWl/F7xXdatYT6EvgXwnrNt4YmjukjikvZSzeXLFcoy4bfuYDLjygdoQ7/uO++CHw61Kx0yzvPAXhm7tNLklmsIJ9Ht3jtHlYvK0SlMIXYlmK4ySSaNQ+CHw61ZYFvvAPhm7W3sE0mET6RbuI7NGDJbLlOIlKqRGPlBAwOKI6bhLVWR4HcftVeNrH41Xvwpk0rT5/FGm65d391JBaymN/DMdoLiKZRv4nkd0t92SocMdvIFJ+yL+1F8Qfjl4otE8S6HptroGr6C2uWk9mkcMlq3niMQ4+1yvOhBb98Y4sNGylBX0+vhTRI/FEniRdHsF8RSWosX1ZbZBdtbht4hMuNxjDfNtzjPOKzvC3ww8HeCdS1DUvDnhPRNA1HUm3Xt3pmnQ28tyc5zI6KC/PPJNNeYPyPkDUPj18R/h58SPi+n/CQ6XqUN1490vwtpKaxayi10Rbm2idbiQif/AFKqSpQBN8rbt67to+gP2ePixr/xAuviBofiVtK1DU/B+uHSH1rQonisr8eTHKGWNnkMcieZsdN77SOtdzqXwm8E6zqWs6hqHg/QL6/1q3W01O6udMhklvoVxtjmYrmRBtXCtkDA9K1vC3hHQ/A+jQ6R4c0bT9A0mDPlWOl2qW0EeTk7UQBRn2FC2B7n53/D/wAWa98P/HHh3Wta1u58aaf4on1i2sfGnh/xdPc22tv5Nw6Q32lyndCIhHgPBtERRRnDV2WiftMfFCLwPoVp4SXwtptrpnwgh8e3A1Szu7xpJUaRWtkY3IYKyxjDuzspyTuzx9g6f8Fvh9pHiK91+x8C+G7LXb4Ot1qdvpNulzOHGHDyBNzBgSDk855q3b/CvwZaQtDB4S0OGI6X/YZjj06FVOn8/wCh4C/6j5j+7+7yeKXSwdbnyPdftweLbz4jeBE0dNFvPDGtatoej6lZDTpfNspr+2SZ0+1NcLukXzAQqQOu37zqQRWl4D/a2+IHirxd8N5ribwkmheNvEer6Sugw2039q6dDZRXJG9zMVd2aGPcfLULuAwd2V+lv+FG/Dj+2LfVv+EA8L/2pbrbpDff2Pb+dGsBUwBX2ZAjKJswfl2rjGBXm3hf9jXw34d+NUXxGl1q+1K9tr641O2tJLKxhxcTRyRF5p4oEmuNiSyKnmuxG7JJIzT3f9eQLY8r8M/tw6ze+FfhnquqXvhqz/tzwJrHijW5FhmdbOe12CLCJIzrHuMgZcMxKEA5BrvP2R/2hfGXxd8XeP8Aw14wg08z+HoNLu7a8sbL7G0sd3FI5Dw/abjbjywVJcMVYFkUnFev6b8Cfhvo17d3dh8P/C9jdXazpcT2+jW8bzLMAJldgmWEgA3A/exzmtHwb8LfBvw5aY+FPCWieGjNGsMn9j6dDa741LMqHy1GQC7kA9Cx9aOtw6WPy28VfFHxjo+g/GvwPBrusm78b67rV/pN0t3JvsYtMvNQkvEifOUXyra2XauAAzete2+F/wBo7xP4B0uWHTItNbVrjRfAOmRa1rUtzNDA9/byCS5uVMwUqu3+DyyxYbmPFfbEnwj8DTSJJJ4M8PvJH9s2u2mQEr9rz9rwdvHn5Pmf38ndmnSfCfwRNYahYSeDtBax1C1gsby2bTITHc28AKwQyLtw6RgkIpyFB4ApdLD63PjTwR8c/iB4e8beLvDsPiHw5d6/4i+J/wDwj3/CSXkM0uj2KRaRDKwjt/PDB5GiKrD52BIzjccZPn3g343eJ/Bd54f8XXuoyeJptL1L4jahNa2F3K1pfG1hSSNEyzfugQduc7QeK+/k+B/w4Hhm78Or4B8Mf8I9dypcXGk/2Pb/AGWaRFVEd4tm1mVUVQSMgKB2q7pPwm8E6C9o2meD9B042TTta/ZdMhj8gzgCcptUbTIAA+PvADOaey+ViN7ep4z+yX8evHvxc1LWLTxnpWnw28em2OqWWoafHFb7hOrFomhW7uGKgBSkpKhwT8qkYrwG48Ra34P+OaeML/xBdeMPDl98Qv7Kg8SeGvFksdzYeZOYk0m70mbMTwoSFPlKGwvmdea+7fBvw18JfDmO7i8KeF9F8MxXknnXKaPp8VoJn/vOI1G48nk+tVP+FPeA/wDhMv8AhLv+EJ8O/wDCWbt/9u/2VB9u3dM+fs35980dU0V0aPmOP9orxp478N+K76813wdpGh38fibTLLw6onh12B7COVVkWTzGWVzs3svlx7FKkFq4Dwr+1n8Svgr8KdEtNbTQvEyv8NdN8SaXceTPC9s8l1BZ4vJWlfzlAmWVnURnhhj+KvtxfhH4GXxBqevL4N8PrrmpxPBf6mulwC5u43GHSWTbudWHBDEgirMXwz8Iw+V5fhbRUEOm/wBjR7dPiGywyD9lHy8Q5APl/d4HFID5W8RftZ+P/A+reIfBV9N4S17xDb6xoOl23i2xtpoNItBqYlO66hM7srReTwomG8SxHKZxWe/xs8V+MfjF8PPDmt39jNeeGfiTcaHeat4d8y3sNVj/ALGnnGYmkfayFgHjLuFZRzX1dpnwf8CaL4VvPC+neC/D1j4ZvCWudGt9Lgjs5ycZLwhNjZwOo7VLpvwr8F6Lp+kWGn+EtCsbHR5muNNtrbTYY47KVlZGeFQuI2KuykrgkMR3o6i3Vjo9PvrbVLOG7sriK7tZl3xzwOHR1PQqw4I+lW6zdB8P6Z4V0ez0jRdOtdJ0qzjENtY2MKwwQIOioigKoHoBWlTGFFFFABRRRQAUUUUAFFFFABRRRQAUUUUAFFFFABRRRQAUUUUAFFFFABRRRQAUUUUAFFFFABRRRQAUUUUAFFFFABRRRQBzvxEAPgPxACMj7DNn/vg1wLXEe0Ig8tR0U9/8a7/x5FLP4J12OGOSaZ7KZUjiQu7HYcAKOSfYV5stxI2N2mav/wCCu5/+N14eYQnKUeVXKRPIyhf61ma00s2nyiO5jslXDyTSA4VQck5BGOB9OOatSTSNwNN1fH/YKuf/AI3XF/EK11XxElnodtoGuNZXkmby8XTrhFijXnb/AKv5sntXjqjVTvyv7jqoRjKdpOyKuixJ4yjTWIbqGy0mGQRWP2pMK53csVOMk4J+uPx9Ks7W1063hhgjWOGEAmMoGDDPHX+I1jTaXFDodnY2mk6iEs3Xy4ZNHuNoCgDIPlHH4DPXpmpbbWrm4Uzf2DrsU4JcQTaXcKpYdCWEZ/L3r06dCdOCSWr3CvW9tLTRLRLyNSRPMwpPmHO3a5zz6Kw5449hmo7PSws26bG/PyqpBHuO2TyKr6XcXPlo9zpmpxy7dioul3RC+p/1f+c1a+3MrY/s7WCPT+ybnH/oFYyozlK7jsc1y4mIcRqsYDKx2hcEDGByff8AkKZ5yq4ZlG/9223zMZwvHG09qgm1J/OUppmrEZj/AOYVc8YUA/8ALP2rOGrXkagDRdYLdN/9lXBP/ourlGcbWi/uK1NdIflOYVIUKADh+x4zjj+dRB5I1RW5VONp6ev9aoW9xc3BL3Fhq0cfOIxpNyWPuf3dSLdsrcaXrOG4O7Srnj3/ANXWc4VGvdi0XFppxZakuCJFYAADsBx7/nTZVWNi6hdp5UkZOPeqrXMx/wCYXq3/AIK7n/43SLcTdDpmrY99Kuf/AI3XM4VpL3ov7iFroK3m3AwXbb7HFDKsJVF3Nu4LZ/T6UPdShcLperH/ALhVz/8AG6iheZpg0mm6wFXkj+y7nn2/1dQqFVu3K/uNOZR0juXPJjgkjjH+sYDj68/yxTpLjasbRndEdykjg5Ix/LH61VikleOZ307VluJG6/2Tc/d5yP8AV8dqSK+u4V2jS9WaP+4dKucdOv8Aq619lODuovXy21OVrUlvGBjQ7hLISQWwQccYz79ax1026VgfmRDxzcMeNpx8vTOa0oJpJm3TaVq0ZHQrpVyAfqPL/lUskjGE503Vt3bbpd16/wDXOsZYarUfNy/gyGrmZFpdyjN5YlJI4IumG456Yxx1rZWaCGLyZWJYY+585BHYkkZqsuoXMbKU0vWMA5K/2Xc4/wDRdQSNMJCE0vVivYnS7n/43RGjUpq8YO+2wJWNCSaJ4kBkIRSWO5eTnHTH09ao3EkLEsZHK54yNv6ZNRtHPt4sNW+n9lXP/wAbqSNHVWZ9M1WVlX5QdKueTjp/q6Tp1ZP4H9zLjoyfTYQ0bPhjuH8R5xT9S1O20G0M9y5SLcFzy3JOBRHdS+XDnTdWBx8//EqueD/37rJ1xr/UIZIbfTdWiOPklbSLhtrYyrAGIjIODyKuNGpdJxf3Gu5JJ4u03yw0l7bRKSAN8qgZJIA69yrD6g1BJ4gsPtCrd3iRQmIThmOEKE4DbumD9axJtD1yaRY10+RbUSqwSTQbknb0OcR4zt+UEen4VJNousi3l/0G7mukCLbSf2Nc4RVC5UgxcAkHGDxXQ8L1s/6+QI6S/wDGGlaXsgmuVjdkEgRVZjtJxnAHTNZreItOvI7mc3chhtwm8LC4I3gFRgrkkgjgetZzWetyXEom03U5rctuRDpE2R84bn9yfc/j3PzCW5tdYkvLqaPTNQ23BjyjaLOTtC4YMxiJYE9j1HAK9abw3SzGacGvaSIfOOpWkUJJQb513ZBCkHJ4wSAfTNFzrFhbtGWmUFgGQgFgQTgHj3I5rOjXxL5MiPY3EaeZG6x22h3Q4zmTcTH8xJ6cDrzVSa38STSLnT7rywgyBoVyH34Bzu2njzPm6Z/Gj6r5P+vkJNmraeKtMkt3lS4zGrKrO0boFLNtHUDvUy+KtJdkxqVrtLYJ89R059fSsvTbfX7c3PmaXOMqBC40W6VuGz837s8cA8d/TGafBY61b3DSxWN0pbh1bRrrBGX4yIuRyvpk7umaf1Xyf9fILmpda9p0lukyX0MlvI/lrJE4dc4JxkZxwp/Ks/8A4SfSo71LX7Swmb7qeTJ83zbcg7cEZ7/j0qRLfVLVsQ6PcQRZyUt9GuQT8xwM+UOiHGfc9O9ZbHWZpm8/Tbtrfzi6x/2Lc5C7s9TGfm/rz9Z+q+TC5pWvjXR3jHkXPmNujjwInGXcZVeR1II/OorPxdpmpeddPc7I4kRtrxuMB1DKeR3Uj6Z5xVdLHWI1SX7FdediHcy6Fchzt5cE7DkZxjgYx2PNSWNrrdrDCr2V1K/m/vWOi3PMXA2geUO2f061TwqvZJhcsR+K9JuLdLgXiRwOMrJMDEp68ZYDng8dabNrlh500TXaRNCVEjOdqjKFxgng/KCeO1QfY9baOCSexuJ7tQxdo9FuUTd/ARmNjxlu/wDEetRmy1uOZpl0+WSRtwLHQrpSflIU5CHoT07gkZGaPqqfR/18gua91rWkaJ5sc19bJPEMussyrt4Jycn0VufY+lMm8TaZpsIu7u8jEbB8PGC6/KwVgNoPIJxj2PoaqWum3MlxM2oaTeXKsTtcaLcByCW+9+79G/VvWthsSR7G0fUmXnIbSLg9eP8AnnWbw/K17rf9egyoPFWmmG6m851jgMYkLQyAjzMbOCuTncOlLca9p8arI10jRkZ3R5cYwTkkZwODyeKmkjiaDyf7D1FotoTYdHuCMDGBjy+nA49hVZYZpWj3aVqsSRcRquk3I2gAgAfu+OCenrS9j/ckGpF/wlWmSMfKv7aXaCT5cgYjBUHgehdR/wACHrUq+JLDcsa31r5jHaF81ckkgAAZ9WX8x61K1rGzKx0bVGK9CdJuSeoP/PP1AP4CluIVugPN0bU5D5iy5bSbk/OpBVv9X1BAx9BS9j/dl/XyDUqWPiLS5GS5k1K2jR13J5koXIIJzg+wP5Grd1rWm/akgmu0jJgFwN+VBjOcHJ46AnGc4Gaklt7ea1khl0PUZklULIr6RcEMB0B/d9BUFxGFkjlj0LUvOjG1HXR7gFR6A+XwOT+dHse8JfcSVrzxZpcc3kLe28WMZLyBRyAep9iD+Iq7HrWl2sUbfboZPNZl8yNty5UZYFhwoA9cU63hQR4l0fUmbBA3aRcHAIwR/q+4qvewxtbrDF4e1AopLKv9iz7Qx4Jx5fWj2PeD+4o6bwTdw3niqwmt5UnhktZmWSNgVYZTkGvUq8k+HsN5J4ugkls76CGO1lXdcWM0KjJTAy6gZ68V61Xv4OLjRSasZvcdRRRXoCCiiigAooooAKKKKACiiigAooooAKKKKACiiigAooooAKKKKACiiigAooooAKKKKACiiigAooooAKKKKACiiigAooooAKKKKACiiigAooooAKKKKACiiigAooooAKKKKACiiigAooooAKKKKACiiigAooooAKKKKACiiigAooooAKKKKACiiigAooooAKKKKACiiigBGIUEk4FR/aIv+eqf99CuE+PvhHVvH3wN+IHhrQSo1vWNBvrCxLy+WvnywOkeX/hG5hz2r8fv+HV/7UH/AD107/woaAP28+0Rf89U/wC+hR9oi/56p/30K/EP/h1f+1B/z107/wAKGv1g+C/gi78E/B3wJ4c17wit1rekaFY6ffTJ9llWS4it0jkYOz5YFlY5PJzmgD1z7RF/z1T/AL6FH2iL/nqn/fQrmPsNp/0JA/792n/xdfn7+3p+xN8Yf2gPjFp/iL4d6daaPocOkQ2ckE2px2jGZZJWZtkZIPDrz14oA/Sn7RF/z1T/AL6FH2iL/nqn/fQr8Q/+HV/7UH/PXTv/AAoa+kf2DP2JfjF+z/8AGS+8R/ETTrTV9Cm0mazS3h1SO7YTNJGytscgdFbn3oA/Sv7RF/z1T/voUfaIv+eqf99CuY+w2n/QkD/v3af/ABdedftEfDvUviR8D/G3hfwz4Tjstf1bS5rWxuJGtoVjlYYUl1clfqKAPbPtEX/PVP8AvoUfaIv+eqf99CvxD/4dX/tQf89dO/8ACho/4dX/ALUH/PXTv/ChoA/bz7RF/wA9U/76FH2iL/nqn/fQr8Q/+HV/7UH/AD107/woaP8Ah1f+1B/z107/AMKGgD9vPtEX/PVP++hR9oi/56p/30K/EP8A4dX/ALUH/PXTv/Cho/4dX/tQf89dO/8AChoA/bz7RF/z1T/voUfaIv8Anqn/AH0K/EP/AIdX/tQf89dO/wDCho/4dX/tQf8APXTv/ChoA/bz7RF/z1T/AL6FH2iL/nqn/fQr8c/g7/wTY/aK8F/FvwT4g1tLC50XSdcsb++gXXBIZIIrhHkUIeGJVSMHg5r9ZfsNp/0JA/792n/xdAHT/aIv+eqf99Cj7RF/z1T/AL6Fcx9htP8AoSB/37tP/i6PsNp/0JA/792n/wAXQB0/2iL/AJ6p/wB9Cj7RF/z1T/voVzH2G0/6Egf9+7T/AOLo+w2n/QkD/v3af/F0AdP9oi/56p/30KPtEX/PVP8AvoVzH2G0/wChIH/fu0/+Lo+w2n/QkD/v3af/ABdAHT/aIv8Anqn/AH0KPtEX/PVP++hXMfYbT/oSB/37tP8A4uvP/wBoD4f6h8RPgn448M+HPCaWevatpFxZ2M8jW0KxzOhCMXVyVwT1FAHs/wBoi/56p/30KPtEX/PVP++hX4h/8Or/ANqD/nrp3/hQ0f8ADq/9qD/nrp3/AIUNAH7efaIv+eqf99Cj7RF/z1T/AL6FfiH/AMOr/wBqD/nrp3/hQ0f8Or/2oP8Anrp3/hQ0Aft59oi/56p/30KPtEX/AD1T/voV+If/AA6v/ag/566d/wCFDR/w6v8A2oP+eunf+FDQB+3n2iL/AJ6p/wB9Cj7RF/z1T/voV+If/Dq/9qD/AJ66d/4UNH/Dq/8Aag/566d/4UNAH7e+bGxAEik/UVxZ+MXg1ZfHEb65HG/glRJr6vFIv2FTB54Y5X5wY/mym4ZBH3gQPy0+AX/BN/8AaJ8A/HH4f+Jteksf7E0fXrG/vgmueY3kRTo8mE/iO1Tx3r7w8Sfs669q/wASPEmsQyWA0fxJqe7VYmlYST2cVvZvbKRtwSLi2lQqePLuHOT0pa3sPoew+Gvit4Y8WyaSml6hLN/a1k2o2Jms54BPbqlvI0qmRFG0Ldwfi5HVHC9Z9piwh8xcN907h830r43sf2RvHFv4Pj003OlfaIrNY3h+0ny7nbBoKNAxaJwEk/sq5jJKMNsi5VgStS+Kf2VvGV94d8Gf2Hp2i6dqumT3kohutQiuLbS2mnjlUohsNkiDZuKwpbuGOEkwTV6XsTry36n2TRRRUjCiiigAooooAKKKKACiiigAooooAKKKKACiiigAooooAKKKKACiiigAooooAKKKKACiiigAooooAKKKKACiiigAooooAKKKKACiiigAooooAKKKKACiiigAooooAKKKKACiiigAooooAKKKKACiiigAooooAKKKKACiiigAooooAKKKKACiiigAooooAKKKKACiiigAooooAKKKKACiiigAooooAKKKKACiiigDyL4361fL4g8FeH18TXPg3SNXmvGvNZs5IopVaG3MkUIeVWVdx3OeMkQkdCa6f4MeJtQ8ZfCXwZr2r7TqmpaRa3dyyx+WGkeJWZgvYEnOO2a3/EXhfRvGGmnTte0mx1rT2dZDa6jbJcRFlOVbY4IyDyDjitVVEahVG1QMAAcCgB1FFFAHz4vjLVl+M3nSeK7hP+Kpbw+3hdnh+ziyGmG5EuzZv8zeBL5m77p29Kv+JrHUbz49Q/2R4x1q2tNM0w69q+nyXaf2dsZXhtYNpT5Fd4ppWbdkeT/t5Hq1x4J8PXmuTazcaBpc2sT2pspdQks42uJLc9YWkK7jGcn5Sce1XbLRtP0+4ea0sba1keGO3aSGFUZoo93lxkgcqu9to6DccdTS6D6niP7MOseIY5NU0HxTrreJtai0rTdTk1S21oalZv54mUiMiGLyyWhZto3AqyEN1r3+sXw54R0Lwhb3EGg6Jp+iQXEzXE0em2kdussrfekYIBlj3J5NbVUIK8x8B6t4gX4ofEHTte1qHULS2+wS2EMVuLeK1jlE2IxlmLMdqZYn5mzgKMKPTqy7rw9pV68stzptncyTPDJI8tujF2ibfCxJHJRvmUn7p5GKQHh3wb8Ra/8A8LZvrfXtdi12LXItTvtPXTdfW+tbSCG8RFjaAQoImCTRqCHflJAcGvoWsTSfCOheH9S1HUtM0XT9N1DUnEl9d2lpHFLdMM4aV1ALkZPLE9a2jR0sAtFFFABRRRQAUUUUAeZfHRr9vCiwaT4mk0HV2Z5LS1g1C3sZdQdELeUJpo5Nqr/rG2qSQmD8pOd/4T+I5fGXww8Ja5cTPcz6lpNrdSzSQiJpHeJWZigJC5JJwCRzwSK1vEnhLQ/GWm/2dr+jafrmn71l+yalapcRbl+62xwRkdjitOOJII1RFVEUBVVRgADoAKAJaKKKACiiigAooooAZJII1ZjnCjJwM188fAn4+S/E74ueMbS6u9QtbH+zLK603Rr/AEi4s/sSfaLqJt8ksahpZAIWPzEfNtXPlsT9FVmXWgaZqU0kt3ptpdSyeSHkmgR2byZDJDkkc7HJdf7rEkYNAHg/wW8ReI4fi1e2HiLXV8Q/25Dquo2Labri31naQQ3yIsTQiFBCwSeNAQ75McgPNfRdYuk+D9B8P6lqOpaXomn6bqGpOJL66s7WOKW6cZw0rqAXPJ5YnrW1R0AKKKKACiiigAooooA+fP2mvGHi7TfEXhHw54Zv/wCyIdStdSvri9GpRacS9ssJSLz5IZgMiSRtoTLGMZIQOa9d+HPiH/hMPh/4Y10tcONT0y2vN11EsUp8yJXy6Lwrc8gcA9KveIvCuieLtPWx13R7DW7JZFmW21K1S4jDr91grgjcOx6itZVCqABgDgCjo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9k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274" y="746056"/>
            <a:ext cx="5007940" cy="5783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2109" y="6574769"/>
            <a:ext cx="6375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2: Project Location for Habitat for Humanity Affordable Housing development in Flagstaff, Arizona. [1]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3"/>
          <a:stretch/>
        </p:blipFill>
        <p:spPr>
          <a:xfrm>
            <a:off x="1078010" y="3687673"/>
            <a:ext cx="3583214" cy="268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952" y="838385"/>
            <a:ext cx="587830" cy="961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8998" y="3331530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Flagstaff, Arizona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581117" y="2981366"/>
            <a:ext cx="1670477" cy="1812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82227" y="4523696"/>
            <a:ext cx="1591600" cy="359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77879" y="981680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NAU Campus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7879" y="1444910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Location </a:t>
            </a:r>
          </a:p>
        </p:txBody>
      </p:sp>
      <p:sp>
        <p:nvSpPr>
          <p:cNvPr id="25" name="Triangle 24"/>
          <p:cNvSpPr/>
          <p:nvPr/>
        </p:nvSpPr>
        <p:spPr>
          <a:xfrm>
            <a:off x="2236467" y="1004659"/>
            <a:ext cx="233101" cy="241205"/>
          </a:xfrm>
          <a:prstGeom prst="triangle">
            <a:avLst/>
          </a:prstGeom>
          <a:solidFill>
            <a:srgbClr val="005B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77745" y="1460970"/>
            <a:ext cx="274320" cy="274320"/>
          </a:xfrm>
          <a:prstGeom prst="ellipse">
            <a:avLst/>
          </a:prstGeom>
          <a:solidFill>
            <a:srgbClr val="734C1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55282" y="1902157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Sinagua Middle School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82161" y="1903123"/>
            <a:ext cx="292608" cy="2926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36151" y="2522112"/>
            <a:ext cx="719283" cy="92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76770" y="2301962"/>
            <a:ext cx="238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 </a:t>
            </a:r>
            <a:r>
              <a:rPr lang="en-US" dirty="0"/>
              <a:t>Butler Avenue</a:t>
            </a:r>
          </a:p>
        </p:txBody>
      </p:sp>
      <p:sp>
        <p:nvSpPr>
          <p:cNvPr id="35" name="Freeform 34"/>
          <p:cNvSpPr/>
          <p:nvPr/>
        </p:nvSpPr>
        <p:spPr>
          <a:xfrm>
            <a:off x="5342709" y="3700862"/>
            <a:ext cx="4859382" cy="1710050"/>
          </a:xfrm>
          <a:custGeom>
            <a:avLst/>
            <a:gdLst>
              <a:gd name="connsiteX0" fmla="*/ 0 w 4859382"/>
              <a:gd name="connsiteY0" fmla="*/ 1001767 h 1710050"/>
              <a:gd name="connsiteX1" fmla="*/ 352697 w 4859382"/>
              <a:gd name="connsiteY1" fmla="*/ 1027892 h 1710050"/>
              <a:gd name="connsiteX2" fmla="*/ 627017 w 4859382"/>
              <a:gd name="connsiteY2" fmla="*/ 1067081 h 1710050"/>
              <a:gd name="connsiteX3" fmla="*/ 1658982 w 4859382"/>
              <a:gd name="connsiteY3" fmla="*/ 1563469 h 1710050"/>
              <a:gd name="connsiteX4" fmla="*/ 2194560 w 4859382"/>
              <a:gd name="connsiteY4" fmla="*/ 1694098 h 1710050"/>
              <a:gd name="connsiteX5" fmla="*/ 2612571 w 4859382"/>
              <a:gd name="connsiteY5" fmla="*/ 1628784 h 1710050"/>
              <a:gd name="connsiteX6" fmla="*/ 3553097 w 4859382"/>
              <a:gd name="connsiteY6" fmla="*/ 988704 h 1710050"/>
              <a:gd name="connsiteX7" fmla="*/ 4036422 w 4859382"/>
              <a:gd name="connsiteY7" fmla="*/ 531504 h 1710050"/>
              <a:gd name="connsiteX8" fmla="*/ 4454434 w 4859382"/>
              <a:gd name="connsiteY8" fmla="*/ 178807 h 1710050"/>
              <a:gd name="connsiteX9" fmla="*/ 4794068 w 4859382"/>
              <a:gd name="connsiteY9" fmla="*/ 8989 h 1710050"/>
              <a:gd name="connsiteX10" fmla="*/ 4859382 w 4859382"/>
              <a:gd name="connsiteY10" fmla="*/ 48178 h 17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9382" h="1710050">
                <a:moveTo>
                  <a:pt x="0" y="1001767"/>
                </a:moveTo>
                <a:cubicBezTo>
                  <a:pt x="124097" y="1009386"/>
                  <a:pt x="248194" y="1017006"/>
                  <a:pt x="352697" y="1027892"/>
                </a:cubicBezTo>
                <a:cubicBezTo>
                  <a:pt x="457200" y="1038778"/>
                  <a:pt x="409303" y="977818"/>
                  <a:pt x="627017" y="1067081"/>
                </a:cubicBezTo>
                <a:cubicBezTo>
                  <a:pt x="844731" y="1156344"/>
                  <a:pt x="1397725" y="1458966"/>
                  <a:pt x="1658982" y="1563469"/>
                </a:cubicBezTo>
                <a:cubicBezTo>
                  <a:pt x="1920239" y="1667972"/>
                  <a:pt x="2035629" y="1683212"/>
                  <a:pt x="2194560" y="1694098"/>
                </a:cubicBezTo>
                <a:cubicBezTo>
                  <a:pt x="2353491" y="1704984"/>
                  <a:pt x="2386148" y="1746350"/>
                  <a:pt x="2612571" y="1628784"/>
                </a:cubicBezTo>
                <a:cubicBezTo>
                  <a:pt x="2838994" y="1511218"/>
                  <a:pt x="3315789" y="1171584"/>
                  <a:pt x="3553097" y="988704"/>
                </a:cubicBezTo>
                <a:cubicBezTo>
                  <a:pt x="3790405" y="805824"/>
                  <a:pt x="3886199" y="666487"/>
                  <a:pt x="4036422" y="531504"/>
                </a:cubicBezTo>
                <a:cubicBezTo>
                  <a:pt x="4186645" y="396521"/>
                  <a:pt x="4328160" y="265893"/>
                  <a:pt x="4454434" y="178807"/>
                </a:cubicBezTo>
                <a:cubicBezTo>
                  <a:pt x="4580708" y="91721"/>
                  <a:pt x="4726577" y="30760"/>
                  <a:pt x="4794068" y="8989"/>
                </a:cubicBezTo>
                <a:cubicBezTo>
                  <a:pt x="4861559" y="-12782"/>
                  <a:pt x="4796245" y="6812"/>
                  <a:pt x="4859382" y="48178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47" y="172233"/>
            <a:ext cx="6795393" cy="879953"/>
          </a:xfrm>
        </p:spPr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417" y="2281248"/>
            <a:ext cx="10198685" cy="3585883"/>
          </a:xfrm>
        </p:spPr>
        <p:txBody>
          <a:bodyPr numCol="2">
            <a:noAutofit/>
          </a:bodyPr>
          <a:lstStyle/>
          <a:p>
            <a:r>
              <a:rPr lang="en-US" sz="2800" dirty="0"/>
              <a:t>Preliminary Site Visit and Assessment</a:t>
            </a:r>
          </a:p>
          <a:p>
            <a:r>
              <a:rPr lang="en-US" sz="2800" dirty="0"/>
              <a:t>Road, Curb, and Gutter Design</a:t>
            </a:r>
          </a:p>
          <a:p>
            <a:r>
              <a:rPr lang="en-US" sz="2800" dirty="0"/>
              <a:t>Grading and Drainage Design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Utility Layout and Coordination</a:t>
            </a:r>
          </a:p>
          <a:p>
            <a:r>
              <a:rPr lang="en-US" sz="2800" dirty="0"/>
              <a:t>Conceptual Plan Set</a:t>
            </a:r>
          </a:p>
          <a:p>
            <a:r>
              <a:rPr lang="en-US" sz="2800" u="sng" dirty="0"/>
              <a:t>Preliminary Cost Estimate for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46785"/>
            <a:ext cx="10018713" cy="64249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254792"/>
            <a:ext cx="6474467" cy="4889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dirty="0"/>
              <a:t>Challenges: </a:t>
            </a:r>
          </a:p>
          <a:p>
            <a:pPr lvl="1"/>
            <a:r>
              <a:rPr lang="en-US" sz="3400" dirty="0"/>
              <a:t>Site Topography </a:t>
            </a:r>
          </a:p>
          <a:p>
            <a:pPr lvl="1"/>
            <a:r>
              <a:rPr lang="en-US" sz="3400" dirty="0"/>
              <a:t>Communal Parking Lot / ADA Compliance</a:t>
            </a:r>
          </a:p>
          <a:p>
            <a:pPr marL="0" indent="0">
              <a:buNone/>
            </a:pPr>
            <a:r>
              <a:rPr lang="en-US" sz="3400" dirty="0"/>
              <a:t>Exclusions: </a:t>
            </a:r>
          </a:p>
          <a:p>
            <a:pPr lvl="1"/>
            <a:r>
              <a:rPr lang="en-US" sz="3400" dirty="0"/>
              <a:t>Survey and Tree Survey</a:t>
            </a:r>
          </a:p>
          <a:p>
            <a:pPr lvl="1"/>
            <a:r>
              <a:rPr lang="en-US" sz="3400" dirty="0"/>
              <a:t>Geotechnical Analysis</a:t>
            </a:r>
          </a:p>
          <a:p>
            <a:pPr lvl="1"/>
            <a:r>
              <a:rPr lang="en-US" sz="3400" dirty="0"/>
              <a:t>Traffic Impact Analysis </a:t>
            </a:r>
          </a:p>
          <a:p>
            <a:pPr lvl="1"/>
            <a:r>
              <a:rPr lang="en-US" sz="3400" dirty="0"/>
              <a:t>Structural Engineering/Retaining wall designs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82" y="1463089"/>
            <a:ext cx="3846909" cy="3846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186586" y="5299746"/>
            <a:ext cx="36190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Figure 3: Photo of Project Site Location from Sparrow Ave. [1]</a:t>
            </a:r>
          </a:p>
        </p:txBody>
      </p:sp>
    </p:spTree>
    <p:extLst>
      <p:ext uri="{BB962C8B-B14F-4D97-AF65-F5344CB8AC3E}">
        <p14:creationId xmlns:p14="http://schemas.microsoft.com/office/powerpoint/2010/main" val="2219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28375"/>
            <a:ext cx="10018713" cy="64249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561" y="1273202"/>
            <a:ext cx="8254972" cy="48890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Environmental Impacts</a:t>
            </a:r>
          </a:p>
          <a:p>
            <a:pPr lvl="1"/>
            <a:r>
              <a:rPr lang="en-US" sz="3100" dirty="0">
                <a:solidFill>
                  <a:prstClr val="black"/>
                </a:solidFill>
              </a:rPr>
              <a:t>Loss of Trees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3100" dirty="0">
                <a:solidFill>
                  <a:prstClr val="black"/>
                </a:solidFill>
              </a:rPr>
              <a:t>Large amounts of earthwork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3100" dirty="0">
                <a:solidFill>
                  <a:prstClr val="black"/>
                </a:solidFill>
              </a:rPr>
              <a:t>Transportation of Import and Export materials</a:t>
            </a:r>
          </a:p>
          <a:p>
            <a:pPr marL="0" indent="0">
              <a:buNone/>
            </a:pPr>
            <a:r>
              <a:rPr lang="en-US" sz="3400" b="1" dirty="0"/>
              <a:t>Economic Impacts 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3100" dirty="0">
                <a:solidFill>
                  <a:prstClr val="black"/>
                </a:solidFill>
              </a:rPr>
              <a:t>Provides Affordable housing for teachers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3100" dirty="0">
                <a:solidFill>
                  <a:prstClr val="black"/>
                </a:solidFill>
              </a:rPr>
              <a:t>Grants likely needed to subsidize proposed development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Social Impacts </a:t>
            </a:r>
          </a:p>
          <a:p>
            <a:pPr lvl="1"/>
            <a:r>
              <a:rPr lang="en-US" sz="3400" dirty="0"/>
              <a:t>New development in a neighborhood</a:t>
            </a:r>
          </a:p>
          <a:p>
            <a:pPr lvl="1"/>
            <a:r>
              <a:rPr lang="en-US" sz="3400" dirty="0"/>
              <a:t>Children play in the area</a:t>
            </a:r>
          </a:p>
          <a:p>
            <a:pPr lvl="1"/>
            <a:r>
              <a:rPr lang="en-US" sz="3400" dirty="0"/>
              <a:t>Retention of teachers in the Flagstaff Community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857" y="145474"/>
            <a:ext cx="6288089" cy="685800"/>
          </a:xfrm>
        </p:spPr>
        <p:txBody>
          <a:bodyPr>
            <a:noAutofit/>
          </a:bodyPr>
          <a:lstStyle/>
          <a:p>
            <a:r>
              <a:rPr lang="en-US"/>
              <a:t>TINY HOME DESIGN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2722" y="1319068"/>
            <a:ext cx="4808179" cy="1328016"/>
          </a:xfrm>
        </p:spPr>
        <p:txBody>
          <a:bodyPr>
            <a:normAutofit/>
          </a:bodyPr>
          <a:lstStyle/>
          <a:p>
            <a:r>
              <a:rPr lang="en-US" dirty="0"/>
              <a:t>Designed by local architect Karl Eberhard </a:t>
            </a:r>
          </a:p>
          <a:p>
            <a:r>
              <a:rPr lang="en-US" dirty="0"/>
              <a:t>Home Dimensions: 27’ x 14’ for Studios </a:t>
            </a:r>
          </a:p>
          <a:p>
            <a:r>
              <a:rPr lang="en-US" dirty="0"/>
              <a:t>Additional One Bedroom Units to add 14’ x 14’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ny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8" y="3615715"/>
            <a:ext cx="5075164" cy="3199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38" y="953292"/>
            <a:ext cx="5075164" cy="26120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 House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68" y="2790078"/>
            <a:ext cx="3567732" cy="3458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1742" y="6305079"/>
            <a:ext cx="58760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4-6: Renderings for Tiny Home Designs by Karl Eberhard for Project [2]. </a:t>
            </a:r>
          </a:p>
        </p:txBody>
      </p:sp>
    </p:spTree>
    <p:extLst>
      <p:ext uri="{BB962C8B-B14F-4D97-AF65-F5344CB8AC3E}">
        <p14:creationId xmlns:p14="http://schemas.microsoft.com/office/powerpoint/2010/main" val="17761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37" y="209551"/>
            <a:ext cx="9136064" cy="476250"/>
          </a:xfrm>
        </p:spPr>
        <p:txBody>
          <a:bodyPr>
            <a:normAutofit fontScale="90000"/>
          </a:bodyPr>
          <a:lstStyle/>
          <a:p>
            <a:r>
              <a:rPr lang="en-US" dirty="0"/>
              <a:t>SITE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85" y="1866629"/>
            <a:ext cx="5821365" cy="4019551"/>
          </a:xfrm>
        </p:spPr>
        <p:txBody>
          <a:bodyPr/>
          <a:lstStyle/>
          <a:p>
            <a:pPr lvl="0"/>
            <a:r>
              <a:rPr lang="en-US" dirty="0"/>
              <a:t>Maximize the number of units that have solar panel access to south-side sun </a:t>
            </a:r>
          </a:p>
          <a:p>
            <a:pPr lvl="0"/>
            <a:r>
              <a:rPr lang="en-US" dirty="0"/>
              <a:t>Reduce number of trees to be removed by arranging homes in existing open/flat areas</a:t>
            </a:r>
          </a:p>
          <a:p>
            <a:pPr lvl="0"/>
            <a:r>
              <a:rPr lang="en-US" dirty="0"/>
              <a:t>Reduce amount of cut/fill required by utilizing existing topography </a:t>
            </a:r>
          </a:p>
          <a:p>
            <a:pPr lvl="0"/>
            <a:r>
              <a:rPr lang="en-US" dirty="0"/>
              <a:t>Provide a park area space on the property available by walking access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8BA4-085E-DD4F-8E54-545E608268C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0" y="1969727"/>
            <a:ext cx="5072312" cy="3200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51098" y="5170404"/>
            <a:ext cx="3551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Figure 7: Tiny Home by Karl Eberhard as basis of design [2]</a:t>
            </a:r>
          </a:p>
        </p:txBody>
      </p:sp>
    </p:spTree>
    <p:extLst>
      <p:ext uri="{BB962C8B-B14F-4D97-AF65-F5344CB8AC3E}">
        <p14:creationId xmlns:p14="http://schemas.microsoft.com/office/powerpoint/2010/main" val="28106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6492</TotalTime>
  <Words>1503</Words>
  <Application>Microsoft Office PowerPoint</Application>
  <PresentationFormat>Widescreen</PresentationFormat>
  <Paragraphs>271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Parallax</vt:lpstr>
      <vt:lpstr>HABITAT FOR HUMANITY  TINY HOME AFFORDABLE HOUSING SITE DESIGN IN FLAGSTAFF, ARIZONA</vt:lpstr>
      <vt:lpstr>PROJECT UNDERSTANDING</vt:lpstr>
      <vt:lpstr>LOCATION</vt:lpstr>
      <vt:lpstr>LOCATION</vt:lpstr>
      <vt:lpstr>PROJECT SCOPE</vt:lpstr>
      <vt:lpstr>PROJECT LIMITATIONS</vt:lpstr>
      <vt:lpstr>PROJECT IMPACTS</vt:lpstr>
      <vt:lpstr>TINY HOME DESIGN </vt:lpstr>
      <vt:lpstr>SITE DESIGN CRITERIA</vt:lpstr>
      <vt:lpstr>CONFORMANCE WITH CODES</vt:lpstr>
      <vt:lpstr>FINAL SITE DESIGN</vt:lpstr>
      <vt:lpstr>ROAD DESIGN ASSEMBLY</vt:lpstr>
      <vt:lpstr>FINAL ROAD DESIGN </vt:lpstr>
      <vt:lpstr>GRADING</vt:lpstr>
      <vt:lpstr>GRADING</vt:lpstr>
      <vt:lpstr>GRADING</vt:lpstr>
      <vt:lpstr>DRAINAGE</vt:lpstr>
      <vt:lpstr>DRAINAGE</vt:lpstr>
      <vt:lpstr>UTILITY LAYOUT</vt:lpstr>
      <vt:lpstr>UTILITY DETAILS</vt:lpstr>
      <vt:lpstr>PowerPoint Presentation</vt:lpstr>
      <vt:lpstr>UTILITY LAYOUT  -  ALTERNATIVE</vt:lpstr>
      <vt:lpstr>Utility Trench Layout</vt:lpstr>
      <vt:lpstr>Preliminary Cost Estimate</vt:lpstr>
      <vt:lpstr>CONCLUSION AND RECOMMENDATIONS</vt:lpstr>
      <vt:lpstr>PowerPoint Presentation</vt:lpstr>
      <vt:lpstr>PowerPoint Presentation</vt:lpstr>
      <vt:lpstr>STAFFING</vt:lpstr>
      <vt:lpstr>STAFFING</vt:lpstr>
      <vt:lpstr>COST OF ENGINEERING SERVICES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FOR HUMANITY TINY HOMES AFFORDABLE HOUSING SITE DESIGN IN FLAGSTAFF, ARIZONA</dc:title>
  <dc:creator>Microsoft Office User</dc:creator>
  <cp:lastModifiedBy>Abdulrahim M A E Abdullah</cp:lastModifiedBy>
  <cp:revision>251</cp:revision>
  <cp:lastPrinted>2019-04-26T01:43:46Z</cp:lastPrinted>
  <dcterms:created xsi:type="dcterms:W3CDTF">2018-10-07T18:02:48Z</dcterms:created>
  <dcterms:modified xsi:type="dcterms:W3CDTF">2019-04-26T02:01:52Z</dcterms:modified>
</cp:coreProperties>
</file>